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346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51" r:id="rId12"/>
  </p:sldIdLst>
  <p:sldSz cx="9144000" cy="5143500" type="screen16x9"/>
  <p:notesSz cx="7053263" cy="93567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srgbClr val="FF0000"/>
    </p:penClr>
  </p:showPr>
  <p:clrMru>
    <a:srgbClr val="6A6A6A"/>
    <a:srgbClr val="123A59"/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7" autoAdjust="0"/>
    <p:restoredTop sz="74007" autoAdjust="0"/>
  </p:normalViewPr>
  <p:slideViewPr>
    <p:cSldViewPr snapToGrid="0" snapToObjects="1">
      <p:cViewPr varScale="1">
        <p:scale>
          <a:sx n="102" d="100"/>
          <a:sy n="102" d="100"/>
        </p:scale>
        <p:origin x="-348" y="-114"/>
      </p:cViewPr>
      <p:guideLst>
        <p:guide orient="horz" pos="1548"/>
        <p:guide pos="27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90" y="-180"/>
      </p:cViewPr>
      <p:guideLst>
        <p:guide orient="horz" pos="2947"/>
        <p:guide pos="22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32DA0-4C51-4A7F-8C29-909F2092A08C}" type="doc">
      <dgm:prSet loTypeId="urn:diagrams.loki3.com/BracketList+Icon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64A386-C52F-4697-9FF0-1A5322819455}">
      <dgm:prSet phldrT="[Text]"/>
      <dgm:spPr/>
      <dgm:t>
        <a:bodyPr/>
        <a:lstStyle/>
        <a:p>
          <a:pPr algn="ctr"/>
          <a:r>
            <a:rPr lang="en-US" dirty="0" smtClean="0"/>
            <a:t>Communication &amp; collaboration</a:t>
          </a:r>
          <a:endParaRPr lang="en-US" dirty="0"/>
        </a:p>
      </dgm:t>
    </dgm:pt>
    <dgm:pt modelId="{29ED3A5C-01E5-461B-A3FE-3985651757D4}" type="parTrans" cxnId="{56EC8F9B-A43E-4AE0-865B-EBC70E8177FC}">
      <dgm:prSet/>
      <dgm:spPr/>
      <dgm:t>
        <a:bodyPr/>
        <a:lstStyle/>
        <a:p>
          <a:endParaRPr lang="en-US"/>
        </a:p>
      </dgm:t>
    </dgm:pt>
    <dgm:pt modelId="{AB788EC0-D0D5-4979-9E95-00E83330A402}" type="sibTrans" cxnId="{56EC8F9B-A43E-4AE0-865B-EBC70E8177FC}">
      <dgm:prSet/>
      <dgm:spPr/>
      <dgm:t>
        <a:bodyPr/>
        <a:lstStyle/>
        <a:p>
          <a:endParaRPr lang="en-US"/>
        </a:p>
      </dgm:t>
    </dgm:pt>
    <dgm:pt modelId="{6C44972A-DF01-411B-BA57-26108769DD7C}">
      <dgm:prSet phldrT="[Text]"/>
      <dgm:spPr/>
      <dgm:t>
        <a:bodyPr/>
        <a:lstStyle/>
        <a:p>
          <a:r>
            <a:rPr lang="en-US" dirty="0" smtClean="0"/>
            <a:t>Outcome Assessment Coordinating Committee </a:t>
          </a:r>
          <a:endParaRPr lang="en-US" dirty="0"/>
        </a:p>
      </dgm:t>
    </dgm:pt>
    <dgm:pt modelId="{DCFFB937-096D-460C-8B4D-F1FC8DDBBFF1}" type="parTrans" cxnId="{105BA199-F015-4B2F-863D-B82D42CA33B9}">
      <dgm:prSet/>
      <dgm:spPr/>
      <dgm:t>
        <a:bodyPr/>
        <a:lstStyle/>
        <a:p>
          <a:endParaRPr lang="en-US"/>
        </a:p>
      </dgm:t>
    </dgm:pt>
    <dgm:pt modelId="{62726F90-D45D-49F2-9440-E4181333280A}" type="sibTrans" cxnId="{105BA199-F015-4B2F-863D-B82D42CA33B9}">
      <dgm:prSet/>
      <dgm:spPr/>
      <dgm:t>
        <a:bodyPr/>
        <a:lstStyle/>
        <a:p>
          <a:endParaRPr lang="en-US"/>
        </a:p>
      </dgm:t>
    </dgm:pt>
    <dgm:pt modelId="{735DFEA8-E07C-44FA-9F2D-33DBF23FCBB7}">
      <dgm:prSet phldrT="[Text]"/>
      <dgm:spPr/>
      <dgm:t>
        <a:bodyPr/>
        <a:lstStyle/>
        <a:p>
          <a:r>
            <a:rPr lang="en-US" dirty="0" smtClean="0"/>
            <a:t>Professional development</a:t>
          </a:r>
          <a:endParaRPr lang="en-US" dirty="0"/>
        </a:p>
      </dgm:t>
    </dgm:pt>
    <dgm:pt modelId="{B4A15DAB-F929-454C-B5F7-DF912C351A42}" type="parTrans" cxnId="{9783BE4E-C534-4F72-AA1E-051601E9FB0C}">
      <dgm:prSet/>
      <dgm:spPr/>
      <dgm:t>
        <a:bodyPr/>
        <a:lstStyle/>
        <a:p>
          <a:endParaRPr lang="en-US"/>
        </a:p>
      </dgm:t>
    </dgm:pt>
    <dgm:pt modelId="{D1E45DB6-A9FC-40A9-81BF-F2F431BCC61D}" type="sibTrans" cxnId="{9783BE4E-C534-4F72-AA1E-051601E9FB0C}">
      <dgm:prSet/>
      <dgm:spPr/>
      <dgm:t>
        <a:bodyPr/>
        <a:lstStyle/>
        <a:p>
          <a:endParaRPr lang="en-US"/>
        </a:p>
      </dgm:t>
    </dgm:pt>
    <dgm:pt modelId="{93FB66E4-0CC3-4703-B7AB-4230CF61249F}">
      <dgm:prSet phldrT="[Text]"/>
      <dgm:spPr/>
      <dgm:t>
        <a:bodyPr/>
        <a:lstStyle/>
        <a:p>
          <a:r>
            <a:rPr lang="en-US" dirty="0" smtClean="0"/>
            <a:t>Workshops</a:t>
          </a:r>
          <a:endParaRPr lang="en-US" dirty="0"/>
        </a:p>
      </dgm:t>
    </dgm:pt>
    <dgm:pt modelId="{4A0AA999-457A-4DDB-A013-4136DAA6B27E}" type="parTrans" cxnId="{6ADDC5D6-BF33-45CB-9A2D-F97E30EF7B1E}">
      <dgm:prSet/>
      <dgm:spPr/>
      <dgm:t>
        <a:bodyPr/>
        <a:lstStyle/>
        <a:p>
          <a:endParaRPr lang="en-US"/>
        </a:p>
      </dgm:t>
    </dgm:pt>
    <dgm:pt modelId="{4D949F7B-10C4-4B8E-BB4E-29450FEA1A41}" type="sibTrans" cxnId="{6ADDC5D6-BF33-45CB-9A2D-F97E30EF7B1E}">
      <dgm:prSet/>
      <dgm:spPr/>
      <dgm:t>
        <a:bodyPr/>
        <a:lstStyle/>
        <a:p>
          <a:endParaRPr lang="en-US"/>
        </a:p>
      </dgm:t>
    </dgm:pt>
    <dgm:pt modelId="{5EE0331B-E2CF-4E67-95F3-97F1ABCA4C99}">
      <dgm:prSet phldrT="[Text]"/>
      <dgm:spPr/>
      <dgm:t>
        <a:bodyPr/>
        <a:lstStyle/>
        <a:p>
          <a:r>
            <a:rPr lang="en-US" dirty="0" smtClean="0"/>
            <a:t>Tools</a:t>
          </a:r>
          <a:endParaRPr lang="en-US" dirty="0"/>
        </a:p>
      </dgm:t>
    </dgm:pt>
    <dgm:pt modelId="{1BCAA834-9C17-4293-B0F4-4EC8BE181348}" type="parTrans" cxnId="{EC7F54A4-4BD8-4310-9AF3-8B2404102CBB}">
      <dgm:prSet/>
      <dgm:spPr/>
      <dgm:t>
        <a:bodyPr/>
        <a:lstStyle/>
        <a:p>
          <a:endParaRPr lang="en-US"/>
        </a:p>
      </dgm:t>
    </dgm:pt>
    <dgm:pt modelId="{776EA40B-A065-452B-95E0-245F7E72A473}" type="sibTrans" cxnId="{EC7F54A4-4BD8-4310-9AF3-8B2404102CBB}">
      <dgm:prSet/>
      <dgm:spPr/>
      <dgm:t>
        <a:bodyPr/>
        <a:lstStyle/>
        <a:p>
          <a:endParaRPr lang="en-US"/>
        </a:p>
      </dgm:t>
    </dgm:pt>
    <dgm:pt modelId="{CAD929FA-BA80-45F9-BAF7-2871A982F3BE}">
      <dgm:prSet phldrT="[Text]"/>
      <dgm:spPr/>
      <dgm:t>
        <a:bodyPr/>
        <a:lstStyle/>
        <a:p>
          <a:r>
            <a:rPr lang="en-US" dirty="0" smtClean="0"/>
            <a:t>Blackboard Outcomes &amp; Surveys</a:t>
          </a:r>
          <a:endParaRPr lang="en-US" dirty="0"/>
        </a:p>
      </dgm:t>
    </dgm:pt>
    <dgm:pt modelId="{23D008FA-9C85-4C72-A88A-0D8E69B59513}" type="parTrans" cxnId="{2B27E2D3-934C-4E03-A369-4A1B6830E5EB}">
      <dgm:prSet/>
      <dgm:spPr/>
      <dgm:t>
        <a:bodyPr/>
        <a:lstStyle/>
        <a:p>
          <a:endParaRPr lang="en-US"/>
        </a:p>
      </dgm:t>
    </dgm:pt>
    <dgm:pt modelId="{7FA52D43-2012-4099-B969-2988B00AEEDB}" type="sibTrans" cxnId="{2B27E2D3-934C-4E03-A369-4A1B6830E5EB}">
      <dgm:prSet/>
      <dgm:spPr/>
      <dgm:t>
        <a:bodyPr/>
        <a:lstStyle/>
        <a:p>
          <a:endParaRPr lang="en-US"/>
        </a:p>
      </dgm:t>
    </dgm:pt>
    <dgm:pt modelId="{272F64AF-1CFF-4161-A515-C7E7CBA10E9B}">
      <dgm:prSet phldrT="[Text]"/>
      <dgm:spPr/>
      <dgm:t>
        <a:bodyPr/>
        <a:lstStyle/>
        <a:p>
          <a:r>
            <a:rPr lang="en-US" dirty="0" smtClean="0"/>
            <a:t>Website</a:t>
          </a:r>
          <a:endParaRPr lang="en-US" dirty="0"/>
        </a:p>
      </dgm:t>
    </dgm:pt>
    <dgm:pt modelId="{FEBEBA41-010A-408C-B1DF-F996D4D2CDEA}" type="parTrans" cxnId="{017C8831-DA2B-4DA2-B84F-1225E82D3774}">
      <dgm:prSet/>
      <dgm:spPr/>
      <dgm:t>
        <a:bodyPr/>
        <a:lstStyle/>
        <a:p>
          <a:endParaRPr lang="en-US"/>
        </a:p>
      </dgm:t>
    </dgm:pt>
    <dgm:pt modelId="{B2C92765-E9D4-4AFC-BF8F-1DAC74ACA0FA}" type="sibTrans" cxnId="{017C8831-DA2B-4DA2-B84F-1225E82D3774}">
      <dgm:prSet/>
      <dgm:spPr/>
      <dgm:t>
        <a:bodyPr/>
        <a:lstStyle/>
        <a:p>
          <a:endParaRPr lang="en-US"/>
        </a:p>
      </dgm:t>
    </dgm:pt>
    <dgm:pt modelId="{DBEFB67E-7DA6-4DDA-AA02-EC8BFBFB4CAF}">
      <dgm:prSet phldrT="[Text]"/>
      <dgm:spPr/>
      <dgm:t>
        <a:bodyPr/>
        <a:lstStyle/>
        <a:p>
          <a:r>
            <a:rPr lang="en-US" dirty="0" smtClean="0"/>
            <a:t>UCITE sessions</a:t>
          </a:r>
          <a:endParaRPr lang="en-US" dirty="0"/>
        </a:p>
      </dgm:t>
    </dgm:pt>
    <dgm:pt modelId="{E12C91A6-D781-4A49-9F08-E5A8B67D373A}" type="parTrans" cxnId="{D46E8150-9E77-4718-AFD3-A4BD0C7A7E4C}">
      <dgm:prSet/>
      <dgm:spPr/>
      <dgm:t>
        <a:bodyPr/>
        <a:lstStyle/>
        <a:p>
          <a:endParaRPr lang="en-US"/>
        </a:p>
      </dgm:t>
    </dgm:pt>
    <dgm:pt modelId="{F29432E0-D2E0-4793-A339-499F67BAB1EC}" type="sibTrans" cxnId="{D46E8150-9E77-4718-AFD3-A4BD0C7A7E4C}">
      <dgm:prSet/>
      <dgm:spPr/>
      <dgm:t>
        <a:bodyPr/>
        <a:lstStyle/>
        <a:p>
          <a:endParaRPr lang="en-US"/>
        </a:p>
      </dgm:t>
    </dgm:pt>
    <dgm:pt modelId="{DA29DDBD-1EE1-40C2-8E18-BECC6D17CF9C}">
      <dgm:prSet phldrT="[Text]"/>
      <dgm:spPr/>
      <dgm:t>
        <a:bodyPr/>
        <a:lstStyle/>
        <a:p>
          <a:r>
            <a:rPr lang="en-US" dirty="0" smtClean="0"/>
            <a:t>E-portfolio</a:t>
          </a:r>
          <a:endParaRPr lang="en-US" dirty="0"/>
        </a:p>
      </dgm:t>
    </dgm:pt>
    <dgm:pt modelId="{8269BF5C-5B7A-4FE7-8B72-84698D3FF42E}" type="parTrans" cxnId="{994BE426-EF60-4AB4-9573-9E4BB8565C3E}">
      <dgm:prSet/>
      <dgm:spPr/>
      <dgm:t>
        <a:bodyPr/>
        <a:lstStyle/>
        <a:p>
          <a:endParaRPr lang="en-US"/>
        </a:p>
      </dgm:t>
    </dgm:pt>
    <dgm:pt modelId="{BE0C8975-E1CD-4200-8217-D64F455227DF}" type="sibTrans" cxnId="{994BE426-EF60-4AB4-9573-9E4BB8565C3E}">
      <dgm:prSet/>
      <dgm:spPr/>
      <dgm:t>
        <a:bodyPr/>
        <a:lstStyle/>
        <a:p>
          <a:endParaRPr lang="en-US"/>
        </a:p>
      </dgm:t>
    </dgm:pt>
    <dgm:pt modelId="{BA329030-1445-473A-822B-4A2F86DDAFB3}">
      <dgm:prSet phldrT="[Text]"/>
      <dgm:spPr/>
      <dgm:t>
        <a:bodyPr/>
        <a:lstStyle/>
        <a:p>
          <a:r>
            <a:rPr lang="en-US" dirty="0" smtClean="0"/>
            <a:t>Other committees and offices</a:t>
          </a:r>
          <a:endParaRPr lang="en-US" dirty="0"/>
        </a:p>
      </dgm:t>
    </dgm:pt>
    <dgm:pt modelId="{BA5F80F4-BD0E-446D-89A5-C3E782E9B1CE}" type="parTrans" cxnId="{D32F46CD-0BA1-43BB-8AD4-E97D1A9894E1}">
      <dgm:prSet/>
      <dgm:spPr/>
      <dgm:t>
        <a:bodyPr/>
        <a:lstStyle/>
        <a:p>
          <a:endParaRPr lang="en-US"/>
        </a:p>
      </dgm:t>
    </dgm:pt>
    <dgm:pt modelId="{2FFD2CFF-1D69-4F3D-89E9-C906BE97271A}" type="sibTrans" cxnId="{D32F46CD-0BA1-43BB-8AD4-E97D1A9894E1}">
      <dgm:prSet/>
      <dgm:spPr/>
      <dgm:t>
        <a:bodyPr/>
        <a:lstStyle/>
        <a:p>
          <a:endParaRPr lang="en-US"/>
        </a:p>
      </dgm:t>
    </dgm:pt>
    <dgm:pt modelId="{316BF69B-E117-4E10-9BCB-C91EC4175D1F}">
      <dgm:prSet phldrT="[Text]"/>
      <dgm:spPr/>
      <dgm:t>
        <a:bodyPr/>
        <a:lstStyle/>
        <a:p>
          <a:r>
            <a:rPr lang="en-US" dirty="0" smtClean="0"/>
            <a:t>Assessment guide</a:t>
          </a:r>
          <a:endParaRPr lang="en-US" dirty="0"/>
        </a:p>
      </dgm:t>
    </dgm:pt>
    <dgm:pt modelId="{848E62AC-90E3-403F-8C24-83031414276D}" type="parTrans" cxnId="{F3A872BA-318D-4EA1-BBC2-A7F818E014BA}">
      <dgm:prSet/>
      <dgm:spPr/>
      <dgm:t>
        <a:bodyPr/>
        <a:lstStyle/>
        <a:p>
          <a:endParaRPr lang="en-US"/>
        </a:p>
      </dgm:t>
    </dgm:pt>
    <dgm:pt modelId="{5F4009DD-F1D3-459C-8001-50EEDB84ECF4}" type="sibTrans" cxnId="{F3A872BA-318D-4EA1-BBC2-A7F818E014BA}">
      <dgm:prSet/>
      <dgm:spPr/>
      <dgm:t>
        <a:bodyPr/>
        <a:lstStyle/>
        <a:p>
          <a:endParaRPr lang="en-US"/>
        </a:p>
      </dgm:t>
    </dgm:pt>
    <dgm:pt modelId="{1CF6EB27-BD2C-47B6-B360-46C005DCB233}">
      <dgm:prSet phldrT="[Text]"/>
      <dgm:spPr/>
      <dgm:t>
        <a:bodyPr/>
        <a:lstStyle/>
        <a:p>
          <a:r>
            <a:rPr lang="en-US" dirty="0" smtClean="0"/>
            <a:t>Meetings</a:t>
          </a:r>
          <a:endParaRPr lang="en-US" dirty="0"/>
        </a:p>
      </dgm:t>
    </dgm:pt>
    <dgm:pt modelId="{1B4FC677-85FB-40E6-B210-65168BA2DC91}" type="parTrans" cxnId="{D8C4FF52-498B-4D0F-88B9-AB8F9C262E34}">
      <dgm:prSet/>
      <dgm:spPr/>
      <dgm:t>
        <a:bodyPr/>
        <a:lstStyle/>
        <a:p>
          <a:endParaRPr lang="en-US"/>
        </a:p>
      </dgm:t>
    </dgm:pt>
    <dgm:pt modelId="{77B4FF52-E10B-472F-9763-A3736A1737DA}" type="sibTrans" cxnId="{D8C4FF52-498B-4D0F-88B9-AB8F9C262E34}">
      <dgm:prSet/>
      <dgm:spPr/>
      <dgm:t>
        <a:bodyPr/>
        <a:lstStyle/>
        <a:p>
          <a:endParaRPr lang="en-US"/>
        </a:p>
      </dgm:t>
    </dgm:pt>
    <dgm:pt modelId="{153E680D-8E25-4071-AD45-296D2ED41607}">
      <dgm:prSet phldrT="[Text]"/>
      <dgm:spPr/>
      <dgm:t>
        <a:bodyPr/>
        <a:lstStyle/>
        <a:p>
          <a:r>
            <a:rPr lang="en-US" dirty="0" smtClean="0"/>
            <a:t>Grant applications</a:t>
          </a:r>
          <a:endParaRPr lang="en-US" dirty="0"/>
        </a:p>
      </dgm:t>
    </dgm:pt>
    <dgm:pt modelId="{D870AC5D-7853-49E7-B485-F5BF447CE40D}" type="parTrans" cxnId="{1453E856-0D9C-4FF5-BE19-882450BFD5DC}">
      <dgm:prSet/>
      <dgm:spPr/>
      <dgm:t>
        <a:bodyPr/>
        <a:lstStyle/>
        <a:p>
          <a:endParaRPr lang="en-US"/>
        </a:p>
      </dgm:t>
    </dgm:pt>
    <dgm:pt modelId="{E4E757C0-65CB-4B36-B3C5-A55F3F6E3935}" type="sibTrans" cxnId="{1453E856-0D9C-4FF5-BE19-882450BFD5DC}">
      <dgm:prSet/>
      <dgm:spPr/>
      <dgm:t>
        <a:bodyPr/>
        <a:lstStyle/>
        <a:p>
          <a:endParaRPr lang="en-US"/>
        </a:p>
      </dgm:t>
    </dgm:pt>
    <dgm:pt modelId="{2A91C8A1-22E1-4877-B756-6E2A592C15EC}">
      <dgm:prSet phldrT="[Text]"/>
      <dgm:spPr/>
      <dgm:t>
        <a:bodyPr/>
        <a:lstStyle/>
        <a:p>
          <a:r>
            <a:rPr lang="en-US" dirty="0" smtClean="0"/>
            <a:t>Google site</a:t>
          </a:r>
          <a:endParaRPr lang="en-US" dirty="0"/>
        </a:p>
      </dgm:t>
    </dgm:pt>
    <dgm:pt modelId="{D0A55273-CAC6-4389-8C90-8B1DEBD4B4C5}" type="parTrans" cxnId="{B9339CDF-1A8B-45B9-8F67-FEC832BF4695}">
      <dgm:prSet/>
      <dgm:spPr/>
      <dgm:t>
        <a:bodyPr/>
        <a:lstStyle/>
        <a:p>
          <a:endParaRPr lang="en-US"/>
        </a:p>
      </dgm:t>
    </dgm:pt>
    <dgm:pt modelId="{D77F0DDB-A1B5-401A-9870-07390D85C7F9}" type="sibTrans" cxnId="{B9339CDF-1A8B-45B9-8F67-FEC832BF4695}">
      <dgm:prSet/>
      <dgm:spPr/>
      <dgm:t>
        <a:bodyPr/>
        <a:lstStyle/>
        <a:p>
          <a:endParaRPr lang="en-US"/>
        </a:p>
      </dgm:t>
    </dgm:pt>
    <dgm:pt modelId="{4F33FCF7-4EE0-4C97-88B2-F2311DFDE454}" type="pres">
      <dgm:prSet presAssocID="{7D432DA0-4C51-4A7F-8C29-909F2092A0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3BC692-1203-4790-B5E1-8E38FE4C669E}" type="pres">
      <dgm:prSet presAssocID="{1064A386-C52F-4697-9FF0-1A5322819455}" presName="linNode" presStyleCnt="0"/>
      <dgm:spPr/>
    </dgm:pt>
    <dgm:pt modelId="{10D5DFCB-9BD1-419E-9191-58F7C228E998}" type="pres">
      <dgm:prSet presAssocID="{1064A386-C52F-4697-9FF0-1A5322819455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97D1E-225B-4AD8-8C07-9F00D6833797}" type="pres">
      <dgm:prSet presAssocID="{1064A386-C52F-4697-9FF0-1A5322819455}" presName="bracket" presStyleLbl="parChTrans1D1" presStyleIdx="0" presStyleCnt="3"/>
      <dgm:spPr/>
    </dgm:pt>
    <dgm:pt modelId="{F0A05BD9-84DF-4F78-BF56-08B1156A91D2}" type="pres">
      <dgm:prSet presAssocID="{1064A386-C52F-4697-9FF0-1A5322819455}" presName="spH" presStyleCnt="0"/>
      <dgm:spPr/>
    </dgm:pt>
    <dgm:pt modelId="{C9B20859-B768-41A6-B23F-1487C369B2A3}" type="pres">
      <dgm:prSet presAssocID="{1064A386-C52F-4697-9FF0-1A5322819455}" presName="desTx" presStyleLbl="node1" presStyleIdx="0" presStyleCnt="3" custLinFactNeighborX="2444" custLinFactNeighborY="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42217-6592-4C87-AE7F-0F43965916B8}" type="pres">
      <dgm:prSet presAssocID="{AB788EC0-D0D5-4979-9E95-00E83330A402}" presName="spV" presStyleCnt="0"/>
      <dgm:spPr/>
    </dgm:pt>
    <dgm:pt modelId="{99350998-6F54-48BE-84B9-2D6A4A8E9F0A}" type="pres">
      <dgm:prSet presAssocID="{735DFEA8-E07C-44FA-9F2D-33DBF23FCBB7}" presName="linNode" presStyleCnt="0"/>
      <dgm:spPr/>
    </dgm:pt>
    <dgm:pt modelId="{EE088BED-A699-42EA-A216-D4988BB6697E}" type="pres">
      <dgm:prSet presAssocID="{735DFEA8-E07C-44FA-9F2D-33DBF23FCBB7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0CF7C-7CBD-43AE-ABE2-BB6C32789C97}" type="pres">
      <dgm:prSet presAssocID="{735DFEA8-E07C-44FA-9F2D-33DBF23FCBB7}" presName="bracket" presStyleLbl="parChTrans1D1" presStyleIdx="1" presStyleCnt="3"/>
      <dgm:spPr/>
    </dgm:pt>
    <dgm:pt modelId="{41CBC13C-0498-4E7A-8880-225767A64333}" type="pres">
      <dgm:prSet presAssocID="{735DFEA8-E07C-44FA-9F2D-33DBF23FCBB7}" presName="spH" presStyleCnt="0"/>
      <dgm:spPr/>
    </dgm:pt>
    <dgm:pt modelId="{7084CC75-FD1F-46D0-AD57-76DCE915903F}" type="pres">
      <dgm:prSet presAssocID="{735DFEA8-E07C-44FA-9F2D-33DBF23FCBB7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4ACF9-E575-4CAA-B512-379AC1DEC1E9}" type="pres">
      <dgm:prSet presAssocID="{D1E45DB6-A9FC-40A9-81BF-F2F431BCC61D}" presName="spV" presStyleCnt="0"/>
      <dgm:spPr/>
    </dgm:pt>
    <dgm:pt modelId="{D3AE7959-54BD-41D0-B629-EB2C287B7C28}" type="pres">
      <dgm:prSet presAssocID="{5EE0331B-E2CF-4E67-95F3-97F1ABCA4C99}" presName="linNode" presStyleCnt="0"/>
      <dgm:spPr/>
    </dgm:pt>
    <dgm:pt modelId="{168C5522-6897-4D98-9B2D-381E6094049F}" type="pres">
      <dgm:prSet presAssocID="{5EE0331B-E2CF-4E67-95F3-97F1ABCA4C99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16C93-3899-495C-92FD-A741A4BAA189}" type="pres">
      <dgm:prSet presAssocID="{5EE0331B-E2CF-4E67-95F3-97F1ABCA4C99}" presName="bracket" presStyleLbl="parChTrans1D1" presStyleIdx="2" presStyleCnt="3"/>
      <dgm:spPr/>
    </dgm:pt>
    <dgm:pt modelId="{ADB8E608-56F3-48F2-9E1B-DD180C6D92B4}" type="pres">
      <dgm:prSet presAssocID="{5EE0331B-E2CF-4E67-95F3-97F1ABCA4C99}" presName="spH" presStyleCnt="0"/>
      <dgm:spPr/>
    </dgm:pt>
    <dgm:pt modelId="{CE2E0ED4-31EE-4918-AC25-FA78D8B84A64}" type="pres">
      <dgm:prSet presAssocID="{5EE0331B-E2CF-4E67-95F3-97F1ABCA4C99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2F46CD-0BA1-43BB-8AD4-E97D1A9894E1}" srcId="{1064A386-C52F-4697-9FF0-1A5322819455}" destId="{BA329030-1445-473A-822B-4A2F86DDAFB3}" srcOrd="3" destOrd="0" parTransId="{BA5F80F4-BD0E-446D-89A5-C3E782E9B1CE}" sibTransId="{2FFD2CFF-1D69-4F3D-89E9-C906BE97271A}"/>
    <dgm:cxn modelId="{2B27E2D3-934C-4E03-A369-4A1B6830E5EB}" srcId="{5EE0331B-E2CF-4E67-95F3-97F1ABCA4C99}" destId="{CAD929FA-BA80-45F9-BAF7-2871A982F3BE}" srcOrd="0" destOrd="0" parTransId="{23D008FA-9C85-4C72-A88A-0D8E69B59513}" sibTransId="{7FA52D43-2012-4099-B969-2988B00AEEDB}"/>
    <dgm:cxn modelId="{581E0480-713C-44C3-AC49-41623AAF8B8A}" type="presOf" srcId="{CAD929FA-BA80-45F9-BAF7-2871A982F3BE}" destId="{CE2E0ED4-31EE-4918-AC25-FA78D8B84A64}" srcOrd="0" destOrd="0" presId="urn:diagrams.loki3.com/BracketList+Icon"/>
    <dgm:cxn modelId="{56EC8F9B-A43E-4AE0-865B-EBC70E8177FC}" srcId="{7D432DA0-4C51-4A7F-8C29-909F2092A08C}" destId="{1064A386-C52F-4697-9FF0-1A5322819455}" srcOrd="0" destOrd="0" parTransId="{29ED3A5C-01E5-461B-A3FE-3985651757D4}" sibTransId="{AB788EC0-D0D5-4979-9E95-00E83330A402}"/>
    <dgm:cxn modelId="{5AEADDC7-0E01-4BF1-AFC9-34EC349D68BF}" type="presOf" srcId="{735DFEA8-E07C-44FA-9F2D-33DBF23FCBB7}" destId="{EE088BED-A699-42EA-A216-D4988BB6697E}" srcOrd="0" destOrd="0" presId="urn:diagrams.loki3.com/BracketList+Icon"/>
    <dgm:cxn modelId="{B9339CDF-1A8B-45B9-8F67-FEC832BF4695}" srcId="{1064A386-C52F-4697-9FF0-1A5322819455}" destId="{2A91C8A1-22E1-4877-B756-6E2A592C15EC}" srcOrd="2" destOrd="0" parTransId="{D0A55273-CAC6-4389-8C90-8B1DEBD4B4C5}" sibTransId="{D77F0DDB-A1B5-401A-9870-07390D85C7F9}"/>
    <dgm:cxn modelId="{E1D71AC0-EE09-4246-A56F-8B2285319997}" type="presOf" srcId="{7D432DA0-4C51-4A7F-8C29-909F2092A08C}" destId="{4F33FCF7-4EE0-4C97-88B2-F2311DFDE454}" srcOrd="0" destOrd="0" presId="urn:diagrams.loki3.com/BracketList+Icon"/>
    <dgm:cxn modelId="{994BE426-EF60-4AB4-9573-9E4BB8565C3E}" srcId="{5EE0331B-E2CF-4E67-95F3-97F1ABCA4C99}" destId="{DA29DDBD-1EE1-40C2-8E18-BECC6D17CF9C}" srcOrd="1" destOrd="0" parTransId="{8269BF5C-5B7A-4FE7-8B72-84698D3FF42E}" sibTransId="{BE0C8975-E1CD-4200-8217-D64F455227DF}"/>
    <dgm:cxn modelId="{194EFB91-6A61-4A21-B3AB-D39CBB7F862A}" type="presOf" srcId="{1CF6EB27-BD2C-47B6-B360-46C005DCB233}" destId="{7084CC75-FD1F-46D0-AD57-76DCE915903F}" srcOrd="0" destOrd="3" presId="urn:diagrams.loki3.com/BracketList+Icon"/>
    <dgm:cxn modelId="{017C8831-DA2B-4DA2-B84F-1225E82D3774}" srcId="{1064A386-C52F-4697-9FF0-1A5322819455}" destId="{272F64AF-1CFF-4161-A515-C7E7CBA10E9B}" srcOrd="1" destOrd="0" parTransId="{FEBEBA41-010A-408C-B1DF-F996D4D2CDEA}" sibTransId="{B2C92765-E9D4-4AFC-BF8F-1DAC74ACA0FA}"/>
    <dgm:cxn modelId="{40933562-E650-41AE-9888-5EE936D62F81}" type="presOf" srcId="{5EE0331B-E2CF-4E67-95F3-97F1ABCA4C99}" destId="{168C5522-6897-4D98-9B2D-381E6094049F}" srcOrd="0" destOrd="0" presId="urn:diagrams.loki3.com/BracketList+Icon"/>
    <dgm:cxn modelId="{18EA582A-5A73-4EAD-A2C3-FA464978EB42}" type="presOf" srcId="{153E680D-8E25-4071-AD45-296D2ED41607}" destId="{C9B20859-B768-41A6-B23F-1487C369B2A3}" srcOrd="0" destOrd="4" presId="urn:diagrams.loki3.com/BracketList+Icon"/>
    <dgm:cxn modelId="{F1516782-5E33-420B-98E7-4BC3348B0667}" type="presOf" srcId="{BA329030-1445-473A-822B-4A2F86DDAFB3}" destId="{C9B20859-B768-41A6-B23F-1487C369B2A3}" srcOrd="0" destOrd="3" presId="urn:diagrams.loki3.com/BracketList+Icon"/>
    <dgm:cxn modelId="{EC7F54A4-4BD8-4310-9AF3-8B2404102CBB}" srcId="{7D432DA0-4C51-4A7F-8C29-909F2092A08C}" destId="{5EE0331B-E2CF-4E67-95F3-97F1ABCA4C99}" srcOrd="2" destOrd="0" parTransId="{1BCAA834-9C17-4293-B0F4-4EC8BE181348}" sibTransId="{776EA40B-A065-452B-95E0-245F7E72A473}"/>
    <dgm:cxn modelId="{B2C269AA-EE29-49AF-ABD4-D8DA41BDAED9}" type="presOf" srcId="{2A91C8A1-22E1-4877-B756-6E2A592C15EC}" destId="{C9B20859-B768-41A6-B23F-1487C369B2A3}" srcOrd="0" destOrd="2" presId="urn:diagrams.loki3.com/BracketList+Icon"/>
    <dgm:cxn modelId="{839FD4A8-463C-423D-89A0-B5FF4A56C5D7}" type="presOf" srcId="{93FB66E4-0CC3-4703-B7AB-4230CF61249F}" destId="{7084CC75-FD1F-46D0-AD57-76DCE915903F}" srcOrd="0" destOrd="0" presId="urn:diagrams.loki3.com/BracketList+Icon"/>
    <dgm:cxn modelId="{9783BE4E-C534-4F72-AA1E-051601E9FB0C}" srcId="{7D432DA0-4C51-4A7F-8C29-909F2092A08C}" destId="{735DFEA8-E07C-44FA-9F2D-33DBF23FCBB7}" srcOrd="1" destOrd="0" parTransId="{B4A15DAB-F929-454C-B5F7-DF912C351A42}" sibTransId="{D1E45DB6-A9FC-40A9-81BF-F2F431BCC61D}"/>
    <dgm:cxn modelId="{D4E6D8F7-EC18-49AE-80E6-E19A5BDE957B}" type="presOf" srcId="{6C44972A-DF01-411B-BA57-26108769DD7C}" destId="{C9B20859-B768-41A6-B23F-1487C369B2A3}" srcOrd="0" destOrd="0" presId="urn:diagrams.loki3.com/BracketList+Icon"/>
    <dgm:cxn modelId="{548C52A1-5E28-4429-B78D-EB77FFA7F540}" type="presOf" srcId="{DA29DDBD-1EE1-40C2-8E18-BECC6D17CF9C}" destId="{CE2E0ED4-31EE-4918-AC25-FA78D8B84A64}" srcOrd="0" destOrd="1" presId="urn:diagrams.loki3.com/BracketList+Icon"/>
    <dgm:cxn modelId="{6ADDC5D6-BF33-45CB-9A2D-F97E30EF7B1E}" srcId="{735DFEA8-E07C-44FA-9F2D-33DBF23FCBB7}" destId="{93FB66E4-0CC3-4703-B7AB-4230CF61249F}" srcOrd="0" destOrd="0" parTransId="{4A0AA999-457A-4DDB-A013-4136DAA6B27E}" sibTransId="{4D949F7B-10C4-4B8E-BB4E-29450FEA1A41}"/>
    <dgm:cxn modelId="{105BA199-F015-4B2F-863D-B82D42CA33B9}" srcId="{1064A386-C52F-4697-9FF0-1A5322819455}" destId="{6C44972A-DF01-411B-BA57-26108769DD7C}" srcOrd="0" destOrd="0" parTransId="{DCFFB937-096D-460C-8B4D-F1FC8DDBBFF1}" sibTransId="{62726F90-D45D-49F2-9440-E4181333280A}"/>
    <dgm:cxn modelId="{D46E8150-9E77-4718-AFD3-A4BD0C7A7E4C}" srcId="{735DFEA8-E07C-44FA-9F2D-33DBF23FCBB7}" destId="{DBEFB67E-7DA6-4DDA-AA02-EC8BFBFB4CAF}" srcOrd="1" destOrd="0" parTransId="{E12C91A6-D781-4A49-9F08-E5A8B67D373A}" sibTransId="{F29432E0-D2E0-4793-A339-499F67BAB1EC}"/>
    <dgm:cxn modelId="{1453E856-0D9C-4FF5-BE19-882450BFD5DC}" srcId="{1064A386-C52F-4697-9FF0-1A5322819455}" destId="{153E680D-8E25-4071-AD45-296D2ED41607}" srcOrd="4" destOrd="0" parTransId="{D870AC5D-7853-49E7-B485-F5BF447CE40D}" sibTransId="{E4E757C0-65CB-4B36-B3C5-A55F3F6E3935}"/>
    <dgm:cxn modelId="{D8C4FF52-498B-4D0F-88B9-AB8F9C262E34}" srcId="{735DFEA8-E07C-44FA-9F2D-33DBF23FCBB7}" destId="{1CF6EB27-BD2C-47B6-B360-46C005DCB233}" srcOrd="3" destOrd="0" parTransId="{1B4FC677-85FB-40E6-B210-65168BA2DC91}" sibTransId="{77B4FF52-E10B-472F-9763-A3736A1737DA}"/>
    <dgm:cxn modelId="{E3CD27BB-6B75-4D65-AE92-2B22801279A4}" type="presOf" srcId="{272F64AF-1CFF-4161-A515-C7E7CBA10E9B}" destId="{C9B20859-B768-41A6-B23F-1487C369B2A3}" srcOrd="0" destOrd="1" presId="urn:diagrams.loki3.com/BracketList+Icon"/>
    <dgm:cxn modelId="{4B0FB3B3-9A5B-4B7A-B19F-B6FECEDC63D5}" type="presOf" srcId="{316BF69B-E117-4E10-9BCB-C91EC4175D1F}" destId="{7084CC75-FD1F-46D0-AD57-76DCE915903F}" srcOrd="0" destOrd="2" presId="urn:diagrams.loki3.com/BracketList+Icon"/>
    <dgm:cxn modelId="{D7BF8FEB-3E32-4FF2-B579-221D97528670}" type="presOf" srcId="{1064A386-C52F-4697-9FF0-1A5322819455}" destId="{10D5DFCB-9BD1-419E-9191-58F7C228E998}" srcOrd="0" destOrd="0" presId="urn:diagrams.loki3.com/BracketList+Icon"/>
    <dgm:cxn modelId="{F3A872BA-318D-4EA1-BBC2-A7F818E014BA}" srcId="{735DFEA8-E07C-44FA-9F2D-33DBF23FCBB7}" destId="{316BF69B-E117-4E10-9BCB-C91EC4175D1F}" srcOrd="2" destOrd="0" parTransId="{848E62AC-90E3-403F-8C24-83031414276D}" sibTransId="{5F4009DD-F1D3-459C-8001-50EEDB84ECF4}"/>
    <dgm:cxn modelId="{B8A55B13-A38B-4751-90F3-3F2648633774}" type="presOf" srcId="{DBEFB67E-7DA6-4DDA-AA02-EC8BFBFB4CAF}" destId="{7084CC75-FD1F-46D0-AD57-76DCE915903F}" srcOrd="0" destOrd="1" presId="urn:diagrams.loki3.com/BracketList+Icon"/>
    <dgm:cxn modelId="{8C413CE5-7670-4199-B5C7-0AAEC13B7C08}" type="presParOf" srcId="{4F33FCF7-4EE0-4C97-88B2-F2311DFDE454}" destId="{9C3BC692-1203-4790-B5E1-8E38FE4C669E}" srcOrd="0" destOrd="0" presId="urn:diagrams.loki3.com/BracketList+Icon"/>
    <dgm:cxn modelId="{0139E3B1-FACE-4FD5-BBBF-97CA4C80568C}" type="presParOf" srcId="{9C3BC692-1203-4790-B5E1-8E38FE4C669E}" destId="{10D5DFCB-9BD1-419E-9191-58F7C228E998}" srcOrd="0" destOrd="0" presId="urn:diagrams.loki3.com/BracketList+Icon"/>
    <dgm:cxn modelId="{359CC8C2-F58D-4504-B1A4-0749212D8B8B}" type="presParOf" srcId="{9C3BC692-1203-4790-B5E1-8E38FE4C669E}" destId="{EB597D1E-225B-4AD8-8C07-9F00D6833797}" srcOrd="1" destOrd="0" presId="urn:diagrams.loki3.com/BracketList+Icon"/>
    <dgm:cxn modelId="{003A1450-D7B3-447E-9FD3-25F0200D380B}" type="presParOf" srcId="{9C3BC692-1203-4790-B5E1-8E38FE4C669E}" destId="{F0A05BD9-84DF-4F78-BF56-08B1156A91D2}" srcOrd="2" destOrd="0" presId="urn:diagrams.loki3.com/BracketList+Icon"/>
    <dgm:cxn modelId="{2216C256-9681-43CB-8CC3-02D543B76F65}" type="presParOf" srcId="{9C3BC692-1203-4790-B5E1-8E38FE4C669E}" destId="{C9B20859-B768-41A6-B23F-1487C369B2A3}" srcOrd="3" destOrd="0" presId="urn:diagrams.loki3.com/BracketList+Icon"/>
    <dgm:cxn modelId="{6A5EBF62-CBDE-4C0D-B0A5-DD58139D561A}" type="presParOf" srcId="{4F33FCF7-4EE0-4C97-88B2-F2311DFDE454}" destId="{0C542217-6592-4C87-AE7F-0F43965916B8}" srcOrd="1" destOrd="0" presId="urn:diagrams.loki3.com/BracketList+Icon"/>
    <dgm:cxn modelId="{A39FF50C-997F-4FC0-BBA0-FEF61C647A38}" type="presParOf" srcId="{4F33FCF7-4EE0-4C97-88B2-F2311DFDE454}" destId="{99350998-6F54-48BE-84B9-2D6A4A8E9F0A}" srcOrd="2" destOrd="0" presId="urn:diagrams.loki3.com/BracketList+Icon"/>
    <dgm:cxn modelId="{C19490BF-F1F4-465A-8AFB-33807D32725E}" type="presParOf" srcId="{99350998-6F54-48BE-84B9-2D6A4A8E9F0A}" destId="{EE088BED-A699-42EA-A216-D4988BB6697E}" srcOrd="0" destOrd="0" presId="urn:diagrams.loki3.com/BracketList+Icon"/>
    <dgm:cxn modelId="{0EAEB689-1F0F-413B-8C3B-7C74FF0E8917}" type="presParOf" srcId="{99350998-6F54-48BE-84B9-2D6A4A8E9F0A}" destId="{3C60CF7C-7CBD-43AE-ABE2-BB6C32789C97}" srcOrd="1" destOrd="0" presId="urn:diagrams.loki3.com/BracketList+Icon"/>
    <dgm:cxn modelId="{1B61EE56-4F22-4D57-A8A9-FC4D3A2245B1}" type="presParOf" srcId="{99350998-6F54-48BE-84B9-2D6A4A8E9F0A}" destId="{41CBC13C-0498-4E7A-8880-225767A64333}" srcOrd="2" destOrd="0" presId="urn:diagrams.loki3.com/BracketList+Icon"/>
    <dgm:cxn modelId="{54AFF495-EE5C-4616-B162-7C827AC46C1C}" type="presParOf" srcId="{99350998-6F54-48BE-84B9-2D6A4A8E9F0A}" destId="{7084CC75-FD1F-46D0-AD57-76DCE915903F}" srcOrd="3" destOrd="0" presId="urn:diagrams.loki3.com/BracketList+Icon"/>
    <dgm:cxn modelId="{FD42B7A4-6344-48DE-9A92-2795EFADC2A5}" type="presParOf" srcId="{4F33FCF7-4EE0-4C97-88B2-F2311DFDE454}" destId="{F744ACF9-E575-4CAA-B512-379AC1DEC1E9}" srcOrd="3" destOrd="0" presId="urn:diagrams.loki3.com/BracketList+Icon"/>
    <dgm:cxn modelId="{B671F11E-1D87-4025-946B-70F8AE79B402}" type="presParOf" srcId="{4F33FCF7-4EE0-4C97-88B2-F2311DFDE454}" destId="{D3AE7959-54BD-41D0-B629-EB2C287B7C28}" srcOrd="4" destOrd="0" presId="urn:diagrams.loki3.com/BracketList+Icon"/>
    <dgm:cxn modelId="{73790567-04B7-4E20-BF48-F0F87B8557C1}" type="presParOf" srcId="{D3AE7959-54BD-41D0-B629-EB2C287B7C28}" destId="{168C5522-6897-4D98-9B2D-381E6094049F}" srcOrd="0" destOrd="0" presId="urn:diagrams.loki3.com/BracketList+Icon"/>
    <dgm:cxn modelId="{7E121CB1-BA0D-4DB1-B536-A9D20268F9B2}" type="presParOf" srcId="{D3AE7959-54BD-41D0-B629-EB2C287B7C28}" destId="{C4316C93-3899-495C-92FD-A741A4BAA189}" srcOrd="1" destOrd="0" presId="urn:diagrams.loki3.com/BracketList+Icon"/>
    <dgm:cxn modelId="{6BA2A47D-48DC-4249-AF7F-DCAA25EBBE62}" type="presParOf" srcId="{D3AE7959-54BD-41D0-B629-EB2C287B7C28}" destId="{ADB8E608-56F3-48F2-9E1B-DD180C6D92B4}" srcOrd="2" destOrd="0" presId="urn:diagrams.loki3.com/BracketList+Icon"/>
    <dgm:cxn modelId="{42ABFDD1-17B2-44DD-A98D-EDB9B81492E9}" type="presParOf" srcId="{D3AE7959-54BD-41D0-B629-EB2C287B7C28}" destId="{CE2E0ED4-31EE-4918-AC25-FA78D8B84A64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B4A722-03D7-4EB1-968B-75EB39735262}" type="doc">
      <dgm:prSet loTypeId="urn:microsoft.com/office/officeart/2005/8/layout/hChevron3" loCatId="process" qsTypeId="urn:microsoft.com/office/officeart/2005/8/quickstyle/simple3" qsCatId="simple" csTypeId="urn:microsoft.com/office/officeart/2005/8/colors/colorful1" csCatId="colorful" phldr="1"/>
      <dgm:spPr/>
    </dgm:pt>
    <dgm:pt modelId="{0ED9CA9B-B0D5-4BC5-917D-7BBCA3277102}">
      <dgm:prSet phldrT="[Text]"/>
      <dgm:spPr/>
      <dgm:t>
        <a:bodyPr/>
        <a:lstStyle/>
        <a:p>
          <a:r>
            <a:rPr lang="en-US" b="1" dirty="0" smtClean="0"/>
            <a:t>Communication &amp; Collaboration</a:t>
          </a:r>
          <a:endParaRPr lang="en-US" b="1" dirty="0"/>
        </a:p>
      </dgm:t>
    </dgm:pt>
    <dgm:pt modelId="{C504177C-5DF6-40B0-AD28-D2509A235EFC}" type="parTrans" cxnId="{E9372418-5B42-409B-B176-7EB4F9105AF6}">
      <dgm:prSet/>
      <dgm:spPr/>
      <dgm:t>
        <a:bodyPr/>
        <a:lstStyle/>
        <a:p>
          <a:endParaRPr lang="en-US"/>
        </a:p>
      </dgm:t>
    </dgm:pt>
    <dgm:pt modelId="{E22933BC-6D13-492F-BD33-E8DA8B38D915}" type="sibTrans" cxnId="{E9372418-5B42-409B-B176-7EB4F9105AF6}">
      <dgm:prSet/>
      <dgm:spPr/>
      <dgm:t>
        <a:bodyPr/>
        <a:lstStyle/>
        <a:p>
          <a:endParaRPr lang="en-US"/>
        </a:p>
      </dgm:t>
    </dgm:pt>
    <dgm:pt modelId="{CB7C0CD5-FA20-447E-BF89-CE555F40C7B3}">
      <dgm:prSet phldrT="[Text]"/>
      <dgm:spPr/>
      <dgm:t>
        <a:bodyPr/>
        <a:lstStyle/>
        <a:p>
          <a:r>
            <a:rPr lang="en-US" b="1" dirty="0" smtClean="0"/>
            <a:t>Professional Development</a:t>
          </a:r>
          <a:endParaRPr lang="en-US" b="1" dirty="0"/>
        </a:p>
      </dgm:t>
    </dgm:pt>
    <dgm:pt modelId="{37A27614-A0D3-44D9-B0BD-955CCCC963FB}" type="parTrans" cxnId="{05309F1F-F5A2-411B-BD89-502B9B69B275}">
      <dgm:prSet/>
      <dgm:spPr/>
      <dgm:t>
        <a:bodyPr/>
        <a:lstStyle/>
        <a:p>
          <a:endParaRPr lang="en-US"/>
        </a:p>
      </dgm:t>
    </dgm:pt>
    <dgm:pt modelId="{FA8D6BAB-02FA-4B70-8A3A-3048284D7427}" type="sibTrans" cxnId="{05309F1F-F5A2-411B-BD89-502B9B69B275}">
      <dgm:prSet/>
      <dgm:spPr/>
      <dgm:t>
        <a:bodyPr/>
        <a:lstStyle/>
        <a:p>
          <a:endParaRPr lang="en-US"/>
        </a:p>
      </dgm:t>
    </dgm:pt>
    <dgm:pt modelId="{3C593DAB-BDFA-4656-854C-412DFE6DA2AD}">
      <dgm:prSet phldrT="[Text]"/>
      <dgm:spPr/>
      <dgm:t>
        <a:bodyPr/>
        <a:lstStyle/>
        <a:p>
          <a:r>
            <a:rPr lang="en-US" b="1" dirty="0" smtClean="0"/>
            <a:t>Tools &amp; Best Practices</a:t>
          </a:r>
          <a:endParaRPr lang="en-US" b="1" dirty="0"/>
        </a:p>
      </dgm:t>
    </dgm:pt>
    <dgm:pt modelId="{3ECB2050-1DCD-46D6-A41F-E0676711860D}" type="parTrans" cxnId="{92E02702-ABDE-4549-BCF0-07F3C9E06D6A}">
      <dgm:prSet/>
      <dgm:spPr/>
      <dgm:t>
        <a:bodyPr/>
        <a:lstStyle/>
        <a:p>
          <a:endParaRPr lang="en-US"/>
        </a:p>
      </dgm:t>
    </dgm:pt>
    <dgm:pt modelId="{8BB0AE67-D8A5-4250-9DEA-695265E0A6FC}" type="sibTrans" cxnId="{92E02702-ABDE-4549-BCF0-07F3C9E06D6A}">
      <dgm:prSet/>
      <dgm:spPr/>
      <dgm:t>
        <a:bodyPr/>
        <a:lstStyle/>
        <a:p>
          <a:endParaRPr lang="en-US"/>
        </a:p>
      </dgm:t>
    </dgm:pt>
    <dgm:pt modelId="{0ED3D575-107C-4C24-ABA6-90BC4D64CC0E}" type="pres">
      <dgm:prSet presAssocID="{D2B4A722-03D7-4EB1-968B-75EB39735262}" presName="Name0" presStyleCnt="0">
        <dgm:presLayoutVars>
          <dgm:dir/>
          <dgm:resizeHandles val="exact"/>
        </dgm:presLayoutVars>
      </dgm:prSet>
      <dgm:spPr/>
    </dgm:pt>
    <dgm:pt modelId="{8F77E4CF-FDF4-4844-BB7D-E09E48076BF9}" type="pres">
      <dgm:prSet presAssocID="{0ED9CA9B-B0D5-4BC5-917D-7BBCA3277102}" presName="parTxOnly" presStyleLbl="node1" presStyleIdx="0" presStyleCnt="3" custLinFactNeighborX="-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CEB07-E5DA-40ED-95BE-40C5FD13F3C1}" type="pres">
      <dgm:prSet presAssocID="{E22933BC-6D13-492F-BD33-E8DA8B38D915}" presName="parSpace" presStyleCnt="0"/>
      <dgm:spPr/>
    </dgm:pt>
    <dgm:pt modelId="{B791E3C4-E8AA-46DB-B9BE-BAF693691496}" type="pres">
      <dgm:prSet presAssocID="{CB7C0CD5-FA20-447E-BF89-CE555F40C7B3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11A5F-6BBE-4569-8FC2-F5187992D4B2}" type="pres">
      <dgm:prSet presAssocID="{FA8D6BAB-02FA-4B70-8A3A-3048284D7427}" presName="parSpace" presStyleCnt="0"/>
      <dgm:spPr/>
    </dgm:pt>
    <dgm:pt modelId="{A4F59135-3144-4D38-BC6E-3D3EBC8668B0}" type="pres">
      <dgm:prSet presAssocID="{3C593DAB-BDFA-4656-854C-412DFE6DA2AD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E02702-ABDE-4549-BCF0-07F3C9E06D6A}" srcId="{D2B4A722-03D7-4EB1-968B-75EB39735262}" destId="{3C593DAB-BDFA-4656-854C-412DFE6DA2AD}" srcOrd="2" destOrd="0" parTransId="{3ECB2050-1DCD-46D6-A41F-E0676711860D}" sibTransId="{8BB0AE67-D8A5-4250-9DEA-695265E0A6FC}"/>
    <dgm:cxn modelId="{F26CFE6E-E698-43FE-B01A-726336D1DB18}" type="presOf" srcId="{CB7C0CD5-FA20-447E-BF89-CE555F40C7B3}" destId="{B791E3C4-E8AA-46DB-B9BE-BAF693691496}" srcOrd="0" destOrd="0" presId="urn:microsoft.com/office/officeart/2005/8/layout/hChevron3"/>
    <dgm:cxn modelId="{819ACBE8-89C2-4164-A8FF-87D549093758}" type="presOf" srcId="{D2B4A722-03D7-4EB1-968B-75EB39735262}" destId="{0ED3D575-107C-4C24-ABA6-90BC4D64CC0E}" srcOrd="0" destOrd="0" presId="urn:microsoft.com/office/officeart/2005/8/layout/hChevron3"/>
    <dgm:cxn modelId="{05309F1F-F5A2-411B-BD89-502B9B69B275}" srcId="{D2B4A722-03D7-4EB1-968B-75EB39735262}" destId="{CB7C0CD5-FA20-447E-BF89-CE555F40C7B3}" srcOrd="1" destOrd="0" parTransId="{37A27614-A0D3-44D9-B0BD-955CCCC963FB}" sibTransId="{FA8D6BAB-02FA-4B70-8A3A-3048284D7427}"/>
    <dgm:cxn modelId="{E9372418-5B42-409B-B176-7EB4F9105AF6}" srcId="{D2B4A722-03D7-4EB1-968B-75EB39735262}" destId="{0ED9CA9B-B0D5-4BC5-917D-7BBCA3277102}" srcOrd="0" destOrd="0" parTransId="{C504177C-5DF6-40B0-AD28-D2509A235EFC}" sibTransId="{E22933BC-6D13-492F-BD33-E8DA8B38D915}"/>
    <dgm:cxn modelId="{DA8B1797-59B9-401A-ACEA-4CBA3B657ED6}" type="presOf" srcId="{3C593DAB-BDFA-4656-854C-412DFE6DA2AD}" destId="{A4F59135-3144-4D38-BC6E-3D3EBC8668B0}" srcOrd="0" destOrd="0" presId="urn:microsoft.com/office/officeart/2005/8/layout/hChevron3"/>
    <dgm:cxn modelId="{DD4AF708-DB14-4665-B08C-0F73506D4594}" type="presOf" srcId="{0ED9CA9B-B0D5-4BC5-917D-7BBCA3277102}" destId="{8F77E4CF-FDF4-4844-BB7D-E09E48076BF9}" srcOrd="0" destOrd="0" presId="urn:microsoft.com/office/officeart/2005/8/layout/hChevron3"/>
    <dgm:cxn modelId="{7E369510-B0FA-4160-8521-45170902B10F}" type="presParOf" srcId="{0ED3D575-107C-4C24-ABA6-90BC4D64CC0E}" destId="{8F77E4CF-FDF4-4844-BB7D-E09E48076BF9}" srcOrd="0" destOrd="0" presId="urn:microsoft.com/office/officeart/2005/8/layout/hChevron3"/>
    <dgm:cxn modelId="{5BB45ED7-E526-4F3C-8754-029B59D4CC43}" type="presParOf" srcId="{0ED3D575-107C-4C24-ABA6-90BC4D64CC0E}" destId="{3A6CEB07-E5DA-40ED-95BE-40C5FD13F3C1}" srcOrd="1" destOrd="0" presId="urn:microsoft.com/office/officeart/2005/8/layout/hChevron3"/>
    <dgm:cxn modelId="{2539C87D-F3ED-43DA-B53C-4F34826DBFF6}" type="presParOf" srcId="{0ED3D575-107C-4C24-ABA6-90BC4D64CC0E}" destId="{B791E3C4-E8AA-46DB-B9BE-BAF693691496}" srcOrd="2" destOrd="0" presId="urn:microsoft.com/office/officeart/2005/8/layout/hChevron3"/>
    <dgm:cxn modelId="{FBC0FA3A-B2E3-4DB5-A390-D9DB81A8328C}" type="presParOf" srcId="{0ED3D575-107C-4C24-ABA6-90BC4D64CC0E}" destId="{65D11A5F-6BBE-4569-8FC2-F5187992D4B2}" srcOrd="3" destOrd="0" presId="urn:microsoft.com/office/officeart/2005/8/layout/hChevron3"/>
    <dgm:cxn modelId="{6D383BE6-C8F2-401F-A0DF-D0D60D2DF4CE}" type="presParOf" srcId="{0ED3D575-107C-4C24-ABA6-90BC4D64CC0E}" destId="{A4F59135-3144-4D38-BC6E-3D3EBC8668B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3756" tIns="46879" rIns="93756" bIns="46879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3756" tIns="46879" rIns="93756" bIns="46879" rtlCol="0"/>
          <a:lstStyle>
            <a:lvl1pPr algn="r">
              <a:defRPr sz="1200"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2768E40-E672-4B2C-97AB-65F7291ABCAB}" type="datetimeFigureOut">
              <a:rPr lang="en-US"/>
              <a:pPr>
                <a:defRPr/>
              </a:pPr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6825"/>
            <a:ext cx="3055938" cy="468313"/>
          </a:xfrm>
          <a:prstGeom prst="rect">
            <a:avLst/>
          </a:prstGeom>
        </p:spPr>
        <p:txBody>
          <a:bodyPr vert="horz" lIns="93756" tIns="46879" rIns="93756" bIns="46879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86825"/>
            <a:ext cx="3055937" cy="468313"/>
          </a:xfrm>
          <a:prstGeom prst="rect">
            <a:avLst/>
          </a:prstGeom>
        </p:spPr>
        <p:txBody>
          <a:bodyPr vert="horz" lIns="93756" tIns="46879" rIns="93756" bIns="46879" rtlCol="0" anchor="b"/>
          <a:lstStyle>
            <a:lvl1pPr algn="r">
              <a:defRPr sz="1200"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A531179-A0F0-4E61-BB3A-4F046B771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3756" tIns="46879" rIns="93756" bIns="46879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3756" tIns="46879" rIns="93756" bIns="46879" rtlCol="0"/>
          <a:lstStyle>
            <a:lvl1pPr algn="r">
              <a:defRPr sz="1200"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34CAF7F-E7D8-4506-86C0-801CF7E2B09E}" type="datetimeFigureOut">
              <a:rPr lang="en-US"/>
              <a:pPr>
                <a:defRPr/>
              </a:pPr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703263"/>
            <a:ext cx="6234113" cy="3506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6" tIns="46879" rIns="93756" bIns="468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45000"/>
            <a:ext cx="5643563" cy="4210050"/>
          </a:xfrm>
          <a:prstGeom prst="rect">
            <a:avLst/>
          </a:prstGeom>
        </p:spPr>
        <p:txBody>
          <a:bodyPr vert="horz" lIns="93756" tIns="46879" rIns="93756" bIns="468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6825"/>
            <a:ext cx="3055938" cy="468313"/>
          </a:xfrm>
          <a:prstGeom prst="rect">
            <a:avLst/>
          </a:prstGeom>
        </p:spPr>
        <p:txBody>
          <a:bodyPr vert="horz" lIns="93756" tIns="46879" rIns="93756" bIns="46879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86825"/>
            <a:ext cx="3055937" cy="468313"/>
          </a:xfrm>
          <a:prstGeom prst="rect">
            <a:avLst/>
          </a:prstGeom>
        </p:spPr>
        <p:txBody>
          <a:bodyPr vert="horz" lIns="93756" tIns="46879" rIns="93756" bIns="46879" rtlCol="0" anchor="b"/>
          <a:lstStyle>
            <a:lvl1pPr algn="r">
              <a:defRPr sz="1200"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2A2F2CEC-3199-466B-B11F-A0A9DA8CC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4AB905-B82C-4FC2-B335-2B317E25A441}" type="slidenum">
              <a:rPr lang="en-US">
                <a:ea typeface="ＭＳ Ｐゴシック" pitchFamily="34" charset="-128"/>
              </a:rPr>
              <a:pPr/>
              <a:t>1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33680" y="611698"/>
            <a:ext cx="8229600" cy="58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300">
                <a:solidFill>
                  <a:srgbClr val="123A5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889000" y="1658889"/>
            <a:ext cx="7774280" cy="255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000">
                <a:solidFill>
                  <a:srgbClr val="6A6A6A"/>
                </a:solidFill>
                <a:latin typeface="TitilliumMaps26L 500 wt"/>
                <a:cs typeface="TitilliumMaps26L 500 wt"/>
              </a:defRPr>
            </a:lvl1pPr>
            <a:lvl2pPr algn="l">
              <a:defRPr sz="2000">
                <a:solidFill>
                  <a:srgbClr val="6A6A6A"/>
                </a:solidFill>
                <a:latin typeface="TitilliumMaps26L 500 wt"/>
                <a:cs typeface="TitilliumMaps26L 500 wt"/>
              </a:defRPr>
            </a:lvl2pPr>
            <a:lvl3pPr algn="l">
              <a:defRPr sz="2000">
                <a:solidFill>
                  <a:srgbClr val="6A6A6A"/>
                </a:solidFill>
                <a:latin typeface="TitilliumMaps26L 500 wt"/>
                <a:cs typeface="TitilliumMaps26L 500 w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123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45615"/>
            <a:ext cx="7772400" cy="3081117"/>
          </a:xfrm>
          <a:prstGeom prst="rect">
            <a:avLst/>
          </a:prstGeo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23A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23A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83B1C7AC-5F31-4BCD-9F7B-0841DE76CDA7}" type="datetimeFigureOut">
              <a:rPr lang="en-US"/>
              <a:pPr>
                <a:defRPr/>
              </a:pPr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660D1D0-E78D-4459-98FC-F6ACED75D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271963"/>
            <a:ext cx="9144000" cy="871537"/>
          </a:xfrm>
          <a:prstGeom prst="rect">
            <a:avLst/>
          </a:prstGeom>
          <a:solidFill>
            <a:srgbClr val="123A59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A6A6A"/>
              </a:solidFill>
            </a:endParaRPr>
          </a:p>
        </p:txBody>
      </p:sp>
      <p:pic>
        <p:nvPicPr>
          <p:cNvPr id="1027" name="Picture 6" descr="cwru formal logo white-rev tag.wmf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46100" y="4513263"/>
            <a:ext cx="256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3" r:id="rId3"/>
    <p:sldLayoutId id="2147483656" r:id="rId4"/>
    <p:sldLayoutId id="2147483652" r:id="rId5"/>
    <p:sldLayoutId id="2147483651" r:id="rId6"/>
    <p:sldLayoutId id="2147483657" r:id="rId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kern="1200">
          <a:solidFill>
            <a:srgbClr val="6A6A6A"/>
          </a:solidFill>
          <a:latin typeface="TitilliumMaps26L 999 wt"/>
          <a:ea typeface="헤드라인A"/>
          <a:cs typeface="TitilliumMaps26L 999 wt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6A6A6A"/>
          </a:solidFill>
          <a:latin typeface="TitilliumMaps26L 999 wt"/>
          <a:ea typeface="헤드라인A"/>
          <a:cs typeface="TitilliumMaps26L 999 wt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6A6A6A"/>
          </a:solidFill>
          <a:latin typeface="TitilliumMaps26L 999 wt"/>
          <a:ea typeface="헤드라인A"/>
          <a:cs typeface="TitilliumMaps26L 999 wt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6A6A6A"/>
          </a:solidFill>
          <a:latin typeface="TitilliumMaps26L 999 wt"/>
          <a:ea typeface="헤드라인A"/>
          <a:cs typeface="TitilliumMaps26L 999 wt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6A6A6A"/>
          </a:solidFill>
          <a:latin typeface="TitilliumMaps26L 999 wt"/>
          <a:ea typeface="헤드라인A"/>
          <a:cs typeface="TitilliumMaps26L 999 wt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kern="1200">
          <a:solidFill>
            <a:srgbClr val="6A6A6A"/>
          </a:solidFill>
          <a:latin typeface="TitilliumMaps26L 500 w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defRPr sz="1600" kern="1200">
          <a:solidFill>
            <a:srgbClr val="6A6A6A"/>
          </a:solidFill>
          <a:latin typeface="TitilliumMaps26L 500 w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defRPr sz="1400" kern="1200">
          <a:solidFill>
            <a:srgbClr val="6A6A6A"/>
          </a:solidFill>
          <a:latin typeface="TitilliumMaps26L 500 w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defRPr sz="1200" kern="1200">
          <a:solidFill>
            <a:srgbClr val="6A6A6A"/>
          </a:solidFill>
          <a:latin typeface="TitilliumMaps26L 500 w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defRPr sz="1200" kern="1200">
          <a:solidFill>
            <a:srgbClr val="6A6A6A"/>
          </a:solidFill>
          <a:latin typeface="TitilliumMaps26L 500 w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e.edu/provost/outcomeassess/" TargetMode="External"/><Relationship Id="rId2" Type="http://schemas.openxmlformats.org/officeDocument/2006/relationships/hyperlink" Target="mailto:assessment@cas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3" y="544513"/>
            <a:ext cx="677862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4765675" y="3070225"/>
            <a:ext cx="3603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Faculty Senate</a:t>
            </a:r>
          </a:p>
          <a:p>
            <a:r>
              <a:rPr lang="en-US"/>
              <a:t>March 31, 2014</a:t>
            </a: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661988" y="996950"/>
            <a:ext cx="6667500" cy="531813"/>
          </a:xfrm>
          <a:noFill/>
        </p:spPr>
        <p:txBody>
          <a:bodyPr/>
          <a:lstStyle/>
          <a:p>
            <a:r>
              <a:rPr lang="en-US" sz="2800" smtClean="0"/>
              <a:t>Outcome Assessment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1800" smtClean="0"/>
              <a:t>Susan Perry</a:t>
            </a:r>
            <a:br>
              <a:rPr lang="en-US" sz="1800" smtClean="0"/>
            </a:br>
            <a:r>
              <a:rPr lang="en-US" sz="1800" smtClean="0"/>
              <a:t>University Director of Outcome Assessment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mtClean="0"/>
          </a:p>
        </p:txBody>
      </p:sp>
      <p:pic>
        <p:nvPicPr>
          <p:cNvPr id="11268" name="Picture 2" descr="Higher Learning Commiss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479425"/>
            <a:ext cx="4572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HLC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2568575"/>
            <a:ext cx="9525" cy="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HLC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2568575"/>
            <a:ext cx="9525" cy="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HLC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2568575"/>
            <a:ext cx="9525" cy="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33388" y="317500"/>
            <a:ext cx="8229600" cy="588963"/>
          </a:xfrm>
          <a:noFill/>
        </p:spPr>
        <p:txBody>
          <a:bodyPr/>
          <a:lstStyle/>
          <a:p>
            <a:r>
              <a:rPr lang="en-US" smtClean="0"/>
              <a:t>Next steps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0" y="523154"/>
          <a:ext cx="5046921" cy="3551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30813" y="2087563"/>
            <a:ext cx="13620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Culture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889000" y="3094038"/>
            <a:ext cx="7773988" cy="1119187"/>
          </a:xfrm>
          <a:noFill/>
        </p:spPr>
        <p:txBody>
          <a:bodyPr/>
          <a:lstStyle/>
          <a:p>
            <a:pPr algn="ctr"/>
            <a:r>
              <a:rPr lang="en-US" smtClean="0">
                <a:ea typeface="TitilliumMaps26L 500 wt"/>
              </a:rPr>
              <a:t>Susan Perry</a:t>
            </a:r>
          </a:p>
          <a:p>
            <a:pPr algn="ctr"/>
            <a:r>
              <a:rPr lang="en-US" smtClean="0">
                <a:ea typeface="TitilliumMaps26L 500 wt"/>
                <a:hlinkClick r:id="rId2"/>
              </a:rPr>
              <a:t>assessment@case.edu</a:t>
            </a:r>
            <a:endParaRPr lang="en-US" smtClean="0">
              <a:ea typeface="TitilliumMaps26L 500 wt"/>
            </a:endParaRPr>
          </a:p>
          <a:p>
            <a:pPr algn="ctr"/>
            <a:r>
              <a:rPr lang="en-US" smtClean="0">
                <a:ea typeface="TitilliumMaps26L 500 wt"/>
                <a:hlinkClick r:id="rId3"/>
              </a:rPr>
              <a:t>http://www.case.edu/provost/outcomeassess/</a:t>
            </a:r>
            <a:r>
              <a:rPr lang="en-US" smtClean="0">
                <a:ea typeface="TitilliumMaps26L 500 wt"/>
              </a:rPr>
              <a:t> </a:t>
            </a:r>
          </a:p>
        </p:txBody>
      </p:sp>
      <p:pic>
        <p:nvPicPr>
          <p:cNvPr id="22530" name="Picture 2" descr="http://4.bp.blogspot.com/_f50fz_Lu1WE/TOStbdFNOhI/AAAAAAAABlY/YSGTDYsDJmM/s1600/question-mark_21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8850" y="342900"/>
            <a:ext cx="2295525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33388" y="317500"/>
            <a:ext cx="8229600" cy="588963"/>
          </a:xfrm>
          <a:noFill/>
        </p:spPr>
        <p:txBody>
          <a:bodyPr/>
          <a:lstStyle/>
          <a:p>
            <a:r>
              <a:rPr lang="en-US" smtClean="0"/>
              <a:t>Outcome Assessment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89000" y="1138238"/>
            <a:ext cx="7773988" cy="2616200"/>
          </a:xfrm>
          <a:noFill/>
        </p:spPr>
        <p:txBody>
          <a:bodyPr/>
          <a:lstStyle/>
          <a:p>
            <a:r>
              <a:rPr lang="en-US" smtClean="0">
                <a:ea typeface="TitilliumMaps26L 500 wt"/>
              </a:rPr>
              <a:t>Outcome assessment measures the degree to which the following statement is true: </a:t>
            </a:r>
          </a:p>
          <a:p>
            <a:r>
              <a:rPr lang="en-US" smtClean="0">
                <a:ea typeface="TitilliumMaps26L 500 wt"/>
              </a:rPr>
              <a:t> </a:t>
            </a:r>
          </a:p>
          <a:p>
            <a:r>
              <a:rPr lang="en-US" sz="1800" smtClean="0">
                <a:ea typeface="TitilliumMaps26L 500 wt"/>
              </a:rPr>
              <a:t>“As a result of the successful completion of ___</a:t>
            </a:r>
            <a:r>
              <a:rPr lang="en-US" sz="1800" u="sng" smtClean="0">
                <a:ea typeface="TitilliumMaps26L 500 wt"/>
              </a:rPr>
              <a:t>(program coursework, co-curricular experiences or other learning activities)___</a:t>
            </a:r>
            <a:r>
              <a:rPr lang="en-US" sz="1800" smtClean="0">
                <a:ea typeface="TitilliumMaps26L 500 wt"/>
              </a:rPr>
              <a:t>  a student will be able to  __</a:t>
            </a:r>
            <a:r>
              <a:rPr lang="en-US" sz="1800" u="sng" smtClean="0">
                <a:ea typeface="TitilliumMaps26L 500 wt"/>
              </a:rPr>
              <a:t>(learning outcomes)</a:t>
            </a:r>
            <a:r>
              <a:rPr lang="en-US" sz="1800" smtClean="0">
                <a:ea typeface="TitilliumMaps26L 500 wt"/>
              </a:rPr>
              <a:t>___.”</a:t>
            </a:r>
          </a:p>
          <a:p>
            <a:endParaRPr lang="en-US" smtClean="0">
              <a:ea typeface="TitilliumMaps26L 500 wt"/>
            </a:endParaRPr>
          </a:p>
          <a:p>
            <a:r>
              <a:rPr lang="en-US" smtClean="0">
                <a:ea typeface="TitilliumMaps26L 500 wt"/>
              </a:rPr>
              <a:t>This information is systematically collected, reviewed, and used to improve student learning.</a:t>
            </a:r>
          </a:p>
          <a:p>
            <a:endParaRPr lang="en-US" smtClean="0">
              <a:ea typeface="TitilliumMaps26L 500 w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33388" y="119063"/>
            <a:ext cx="8229600" cy="588962"/>
          </a:xfrm>
          <a:noFill/>
        </p:spPr>
        <p:txBody>
          <a:bodyPr/>
          <a:lstStyle/>
          <a:p>
            <a:r>
              <a:rPr lang="en-US" smtClean="0"/>
              <a:t>Ongoing assessment activities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433680" y="685800"/>
          <a:ext cx="7694320" cy="340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33388" y="317500"/>
            <a:ext cx="8229600" cy="588963"/>
          </a:xfrm>
          <a:noFill/>
        </p:spPr>
        <p:txBody>
          <a:bodyPr/>
          <a:lstStyle/>
          <a:p>
            <a:r>
              <a:rPr lang="en-US" smtClean="0"/>
              <a:t>Communication and collaboration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89000" y="906463"/>
            <a:ext cx="7773988" cy="2847975"/>
          </a:xfrm>
        </p:spPr>
        <p:txBody>
          <a:bodyPr/>
          <a:lstStyle/>
          <a:p>
            <a:pPr marL="0" indent="0">
              <a:defRPr/>
            </a:pPr>
            <a:r>
              <a:rPr lang="en-US" dirty="0" smtClean="0"/>
              <a:t>Outcome Assessment </a:t>
            </a:r>
            <a:r>
              <a:rPr lang="en-US" dirty="0"/>
              <a:t>C</a:t>
            </a:r>
            <a:r>
              <a:rPr lang="en-US" dirty="0" smtClean="0"/>
              <a:t>oordinating </a:t>
            </a:r>
            <a:r>
              <a:rPr lang="en-US" dirty="0"/>
              <a:t>C</a:t>
            </a:r>
            <a:r>
              <a:rPr lang="en-US" dirty="0" smtClean="0"/>
              <a:t>ommittee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Jaime </a:t>
            </a:r>
            <a:r>
              <a:rPr lang="en-US" sz="1800" dirty="0"/>
              <a:t>Bouvier (School of </a:t>
            </a:r>
            <a:r>
              <a:rPr lang="en-US" sz="1800" dirty="0" smtClean="0"/>
              <a:t>Law)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Jennifer </a:t>
            </a:r>
            <a:r>
              <a:rPr lang="en-US" sz="1800" dirty="0"/>
              <a:t>Johnson (</a:t>
            </a:r>
            <a:r>
              <a:rPr lang="en-US" sz="1800" dirty="0" err="1"/>
              <a:t>Weatherhead</a:t>
            </a:r>
            <a:r>
              <a:rPr lang="en-US" sz="1800" dirty="0"/>
              <a:t> School of </a:t>
            </a:r>
            <a:r>
              <a:rPr lang="en-US" sz="1800" dirty="0" smtClean="0"/>
              <a:t>Management)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Peter </a:t>
            </a:r>
            <a:r>
              <a:rPr lang="en-US" sz="1800" dirty="0"/>
              <a:t>Lagerlof (Case School of </a:t>
            </a:r>
            <a:r>
              <a:rPr lang="en-US" sz="1800" dirty="0" smtClean="0"/>
              <a:t>Engineering)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Lynn </a:t>
            </a:r>
            <a:r>
              <a:rPr lang="en-US" sz="1800" dirty="0"/>
              <a:t>Lotas (Frances Payne Bolton School of </a:t>
            </a:r>
            <a:r>
              <a:rPr lang="en-US" sz="1800" dirty="0" smtClean="0"/>
              <a:t>Nursing)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Megan </a:t>
            </a:r>
            <a:r>
              <a:rPr lang="en-US" sz="1800" dirty="0"/>
              <a:t>McNamara (School of </a:t>
            </a:r>
            <a:r>
              <a:rPr lang="en-US" sz="1800" dirty="0" smtClean="0"/>
              <a:t>Medicine)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Mano </a:t>
            </a:r>
            <a:r>
              <a:rPr lang="en-US" sz="1800" dirty="0"/>
              <a:t>Singham (</a:t>
            </a:r>
            <a:r>
              <a:rPr lang="en-US" sz="1800" dirty="0" smtClean="0"/>
              <a:t>UCITE)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Kristin </a:t>
            </a:r>
            <a:r>
              <a:rPr lang="en-US" sz="1800" dirty="0"/>
              <a:t>Victoroff (School of Dental </a:t>
            </a:r>
            <a:r>
              <a:rPr lang="en-US" sz="1800" dirty="0" smtClean="0"/>
              <a:t>Medicine)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Peter </a:t>
            </a:r>
            <a:r>
              <a:rPr lang="en-US" sz="1800" dirty="0"/>
              <a:t>Whiting (College of Arts and </a:t>
            </a:r>
            <a:r>
              <a:rPr lang="en-US" sz="1800" dirty="0" smtClean="0"/>
              <a:t>Sciences)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Zoe </a:t>
            </a:r>
            <a:r>
              <a:rPr lang="en-US" sz="1800" dirty="0"/>
              <a:t>Wood (MSASS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lvl="2"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2588" y="212725"/>
            <a:ext cx="8280400" cy="3541713"/>
          </a:xfrm>
        </p:spPr>
        <p:txBody>
          <a:bodyPr/>
          <a:lstStyle/>
          <a:p>
            <a:pPr marL="0" indent="0">
              <a:defRPr/>
            </a:pPr>
            <a:r>
              <a:rPr lang="en-US" b="1" dirty="0" smtClean="0"/>
              <a:t>Website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Committees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Resources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Calendar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 lvl="2"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8963" y="106363"/>
            <a:ext cx="536575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5588" y="298450"/>
            <a:ext cx="5986462" cy="3455988"/>
          </a:xfrm>
        </p:spPr>
        <p:txBody>
          <a:bodyPr/>
          <a:lstStyle/>
          <a:p>
            <a:pPr marL="0" indent="0">
              <a:defRPr/>
            </a:pPr>
            <a:r>
              <a:rPr lang="en-US" b="1" dirty="0" smtClean="0"/>
              <a:t>Google site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University documents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Shared committee documents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P</a:t>
            </a:r>
            <a:r>
              <a:rPr lang="en-US" dirty="0" smtClean="0"/>
              <a:t>resentations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A</a:t>
            </a:r>
            <a:r>
              <a:rPr lang="en-US" dirty="0" smtClean="0"/>
              <a:t>ccreditation standards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A</a:t>
            </a:r>
            <a:r>
              <a:rPr lang="en-US" dirty="0" smtClean="0"/>
              <a:t>ssessment plans</a:t>
            </a:r>
          </a:p>
          <a:p>
            <a:pPr lvl="2"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6050" y="1435100"/>
            <a:ext cx="50863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8313" y="223838"/>
            <a:ext cx="6688137" cy="3530600"/>
          </a:xfrm>
        </p:spPr>
        <p:txBody>
          <a:bodyPr/>
          <a:lstStyle/>
          <a:p>
            <a:pPr marL="0" indent="0">
              <a:defRPr/>
            </a:pPr>
            <a:r>
              <a:rPr lang="en-US" b="1" dirty="0" smtClean="0"/>
              <a:t>Other committees and groups</a:t>
            </a:r>
            <a:endParaRPr lang="en-US" b="1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Academic Affairs Council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Academic Departments/Schools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First Year Advisory Council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Graduate Studies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HLC Assurance Argument Committee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International Affairs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IR</a:t>
            </a:r>
          </a:p>
          <a:p>
            <a:pPr marL="57150" indent="0">
              <a:defRPr/>
            </a:pPr>
            <a:endParaRPr lang="en-US" dirty="0" smtClean="0"/>
          </a:p>
          <a:p>
            <a:pPr marL="57150" indent="0">
              <a:defRPr/>
            </a:pPr>
            <a:r>
              <a:rPr lang="en-US" b="1" dirty="0" smtClean="0"/>
              <a:t>Grant applications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84788" y="223838"/>
            <a:ext cx="4405312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6A6A6A"/>
                </a:solidFill>
                <a:latin typeface="TitilliumMaps26L 500 wt"/>
                <a:ea typeface="ＭＳ Ｐゴシック" charset="-128"/>
                <a:cs typeface="TitilliumMaps26L 500 w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6A6A6A"/>
                </a:solidFill>
                <a:latin typeface="TitilliumMaps26L 500 wt"/>
                <a:ea typeface="ＭＳ Ｐゴシック" charset="-128"/>
                <a:cs typeface="TitilliumMaps26L 500 w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6A6A6A"/>
                </a:solidFill>
                <a:latin typeface="TitilliumMaps26L 500 wt"/>
                <a:ea typeface="ＭＳ Ｐゴシック" charset="-128"/>
                <a:cs typeface="TitilliumMaps26L 500 w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200" kern="1200">
                <a:solidFill>
                  <a:srgbClr val="6A6A6A"/>
                </a:solidFill>
                <a:latin typeface="TitilliumMaps26L 500 w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200" kern="1200">
                <a:solidFill>
                  <a:srgbClr val="6A6A6A"/>
                </a:solidFill>
                <a:latin typeface="TitilliumMaps26L 500 w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KSL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SAGES</a:t>
            </a:r>
            <a:endParaRPr lang="en-US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Student Affairs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Survey Advisory </a:t>
            </a:r>
            <a:r>
              <a:rPr lang="en-US" dirty="0" smtClean="0"/>
              <a:t>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33388" y="317500"/>
            <a:ext cx="8229600" cy="588963"/>
          </a:xfrm>
          <a:noFill/>
        </p:spPr>
        <p:txBody>
          <a:bodyPr/>
          <a:lstStyle/>
          <a:p>
            <a:r>
              <a:rPr lang="en-US" smtClean="0"/>
              <a:t>Professional development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4200" y="1095375"/>
            <a:ext cx="8078788" cy="2659063"/>
          </a:xfrm>
        </p:spPr>
        <p:txBody>
          <a:bodyPr/>
          <a:lstStyle/>
          <a:p>
            <a:pPr marL="0" indent="0">
              <a:defRPr/>
            </a:pPr>
            <a:r>
              <a:rPr lang="en-US" b="1" dirty="0" smtClean="0"/>
              <a:t>UCITE sessions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Developing learning outcomes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Developing assessment plans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Assessment – am I doing it right?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Assessment and accreditation</a:t>
            </a:r>
          </a:p>
          <a:p>
            <a:pPr marL="57150" indent="0">
              <a:defRPr/>
            </a:pPr>
            <a:r>
              <a:rPr lang="en-US" b="1" dirty="0" smtClean="0"/>
              <a:t>Workshops and meetings</a:t>
            </a:r>
          </a:p>
          <a:p>
            <a:pPr marL="57150" indent="0">
              <a:defRPr/>
            </a:pPr>
            <a:r>
              <a:rPr lang="en-US" b="1" dirty="0" smtClean="0"/>
              <a:t>Guide:</a:t>
            </a:r>
          </a:p>
          <a:p>
            <a:pPr marL="114300" indent="0">
              <a:defRPr/>
            </a:pPr>
            <a:r>
              <a:rPr lang="en-US" dirty="0" smtClean="0"/>
              <a:t>Outcome Assessment &gt; Resources &gt; CWRU links and documents</a:t>
            </a:r>
            <a:r>
              <a:rPr lang="en-US" b="1" dirty="0"/>
              <a:t>	</a:t>
            </a:r>
            <a:endParaRPr lang="en-US" b="1" dirty="0" smtClean="0"/>
          </a:p>
          <a:p>
            <a:pPr marL="800100" lvl="1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0" indent="0">
              <a:defRPr/>
            </a:pPr>
            <a:endParaRPr lang="en-US" dirty="0" smtClean="0"/>
          </a:p>
          <a:p>
            <a:pPr lvl="2"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5400" y="158750"/>
            <a:ext cx="2619375" cy="307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33388" y="317500"/>
            <a:ext cx="8229600" cy="588963"/>
          </a:xfrm>
          <a:noFill/>
        </p:spPr>
        <p:txBody>
          <a:bodyPr/>
          <a:lstStyle/>
          <a:p>
            <a:r>
              <a:rPr lang="en-US" smtClean="0"/>
              <a:t>Tools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4200" y="1095375"/>
            <a:ext cx="8078788" cy="2659063"/>
          </a:xfrm>
          <a:noFill/>
        </p:spPr>
        <p:txBody>
          <a:bodyPr/>
          <a:lstStyle/>
          <a:p>
            <a:pPr marL="0" indent="0"/>
            <a:r>
              <a:rPr lang="en-US" smtClean="0">
                <a:ea typeface="TitilliumMaps26L 500 wt"/>
              </a:rPr>
              <a:t>Blackboard Outcomes &amp; Surveys</a:t>
            </a:r>
          </a:p>
          <a:p>
            <a:pPr marL="0" indent="0"/>
            <a:r>
              <a:rPr lang="en-US" smtClean="0">
                <a:ea typeface="TitilliumMaps26L 500 wt"/>
              </a:rPr>
              <a:t>E-portfolio</a:t>
            </a:r>
          </a:p>
          <a:p>
            <a:pPr marL="0" indent="0"/>
            <a:endParaRPr lang="en-US" smtClean="0">
              <a:ea typeface="TitilliumMaps26L 500 wt"/>
            </a:endParaRPr>
          </a:p>
          <a:p>
            <a:pPr lvl="2">
              <a:buFontTx/>
              <a:buChar char="•"/>
            </a:pPr>
            <a:endParaRPr lang="en-US" smtClean="0">
              <a:ea typeface="TitilliumMaps26L 500 wt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0888" y="906463"/>
            <a:ext cx="4583112" cy="289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se Optio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Case Option 1.pot</Template>
  <TotalTime>4739</TotalTime>
  <Words>215</Words>
  <Application>Microsoft Office PowerPoint</Application>
  <PresentationFormat>On-screen Show (16:9)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ＭＳ Ｐゴシック</vt:lpstr>
      <vt:lpstr>TitilliumMaps26L 999 wt</vt:lpstr>
      <vt:lpstr>헤드라인A</vt:lpstr>
      <vt:lpstr>TitilliumMaps26L 500 wt</vt:lpstr>
      <vt:lpstr>Calibri</vt:lpstr>
      <vt:lpstr>Case Option 1</vt:lpstr>
      <vt:lpstr>Case Option 1</vt:lpstr>
      <vt:lpstr>Case Option 1</vt:lpstr>
      <vt:lpstr>Outcome Assessment  Susan Perry University Director of Outcome Assessment  </vt:lpstr>
      <vt:lpstr>Outcome Assessment</vt:lpstr>
      <vt:lpstr>Ongoing assessment activities</vt:lpstr>
      <vt:lpstr>Communication and collaboration</vt:lpstr>
      <vt:lpstr>Slide 5</vt:lpstr>
      <vt:lpstr>Slide 6</vt:lpstr>
      <vt:lpstr>Slide 7</vt:lpstr>
      <vt:lpstr>Professional development</vt:lpstr>
      <vt:lpstr>Tools</vt:lpstr>
      <vt:lpstr>Next steps</vt:lpstr>
      <vt:lpstr>Slide 11</vt:lpstr>
    </vt:vector>
  </TitlesOfParts>
  <Company>L.A. graphics,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Tia A</dc:creator>
  <cp:lastModifiedBy>Barbara Juknialis</cp:lastModifiedBy>
  <cp:revision>276</cp:revision>
  <cp:lastPrinted>2014-03-28T13:08:40Z</cp:lastPrinted>
  <dcterms:created xsi:type="dcterms:W3CDTF">2010-10-04T01:44:54Z</dcterms:created>
  <dcterms:modified xsi:type="dcterms:W3CDTF">2014-04-02T18:24:49Z</dcterms:modified>
</cp:coreProperties>
</file>