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16"/>
  </p:notesMasterIdLst>
  <p:handoutMasterIdLst>
    <p:handoutMasterId r:id="rId17"/>
  </p:handoutMasterIdLst>
  <p:sldIdLst>
    <p:sldId id="362" r:id="rId3"/>
    <p:sldId id="365" r:id="rId4"/>
    <p:sldId id="368" r:id="rId5"/>
    <p:sldId id="370" r:id="rId6"/>
    <p:sldId id="389" r:id="rId7"/>
    <p:sldId id="374" r:id="rId8"/>
    <p:sldId id="390" r:id="rId9"/>
    <p:sldId id="391" r:id="rId10"/>
    <p:sldId id="393" r:id="rId11"/>
    <p:sldId id="394" r:id="rId12"/>
    <p:sldId id="395" r:id="rId13"/>
    <p:sldId id="397" r:id="rId14"/>
    <p:sldId id="378" r:id="rId15"/>
  </p:sldIdLst>
  <p:sldSz cx="9144000" cy="6858000" type="screen4x3"/>
  <p:notesSz cx="7019925" cy="93059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AEC5E0"/>
    <a:srgbClr val="FF6600"/>
    <a:srgbClr val="ABA269"/>
    <a:srgbClr val="D9B48F"/>
  </p:clrMru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701" autoAdjust="0"/>
  </p:normalViewPr>
  <p:slideViewPr>
    <p:cSldViewPr snapToGrid="0" snapToObjects="1">
      <p:cViewPr varScale="1">
        <p:scale>
          <a:sx n="99" d="100"/>
          <a:sy n="99" d="100"/>
        </p:scale>
        <p:origin x="-3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6.3566732432480788E-2"/>
          <c:y val="1.9942874787710375E-2"/>
          <c:w val="0.93643326756751921"/>
          <c:h val="0.881849107096907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First Year International Students</c:v>
                </c:pt>
              </c:strCache>
            </c:strRef>
          </c:tx>
          <c:cat>
            <c:strRef>
              <c:f>Sheet1!$A$2:$A$7</c:f>
              <c:strCache>
                <c:ptCount val="6"/>
                <c:pt idx="0">
                  <c:v>Fall 2008</c:v>
                </c:pt>
                <c:pt idx="1">
                  <c:v>Fall 2009</c:v>
                </c:pt>
                <c:pt idx="2">
                  <c:v>Fall 2010</c:v>
                </c:pt>
                <c:pt idx="3">
                  <c:v>Fall 2011</c:v>
                </c:pt>
                <c:pt idx="4">
                  <c:v>Fall 2012</c:v>
                </c:pt>
                <c:pt idx="5">
                  <c:v>Fall 2013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26</c:v>
                </c:pt>
                <c:pt idx="1">
                  <c:v>84</c:v>
                </c:pt>
                <c:pt idx="2">
                  <c:v>70</c:v>
                </c:pt>
                <c:pt idx="3">
                  <c:v>76</c:v>
                </c:pt>
                <c:pt idx="4">
                  <c:v>93</c:v>
                </c:pt>
                <c:pt idx="5">
                  <c:v>144</c:v>
                </c:pt>
              </c:numCache>
            </c:numRef>
          </c:val>
        </c:ser>
        <c:axId val="41512960"/>
        <c:axId val="41514496"/>
      </c:barChart>
      <c:catAx>
        <c:axId val="41512960"/>
        <c:scaling>
          <c:orientation val="minMax"/>
        </c:scaling>
        <c:axPos val="b"/>
        <c:numFmt formatCode="General" sourceLinked="0"/>
        <c:tickLblPos val="nextTo"/>
        <c:crossAx val="41514496"/>
        <c:crosses val="autoZero"/>
        <c:auto val="1"/>
        <c:lblAlgn val="ctr"/>
        <c:lblOffset val="100"/>
      </c:catAx>
      <c:valAx>
        <c:axId val="41514496"/>
        <c:scaling>
          <c:orientation val="minMax"/>
        </c:scaling>
        <c:axPos val="l"/>
        <c:majorGridlines/>
        <c:numFmt formatCode="General" sourceLinked="1"/>
        <c:tickLblPos val="nextTo"/>
        <c:crossAx val="41512960"/>
        <c:crosses val="autoZero"/>
        <c:crossBetween val="between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3280" tIns="46641" rIns="93280" bIns="46641" rtlCol="0"/>
          <a:lstStyle>
            <a:lvl1pPr algn="l">
              <a:defRPr sz="1200" dirty="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5100" y="0"/>
            <a:ext cx="3043238" cy="465138"/>
          </a:xfrm>
          <a:prstGeom prst="rect">
            <a:avLst/>
          </a:prstGeom>
        </p:spPr>
        <p:txBody>
          <a:bodyPr vert="horz" lIns="93280" tIns="46641" rIns="93280" bIns="46641" rtlCol="0"/>
          <a:lstStyle>
            <a:lvl1pPr algn="r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4845678-8133-4B1C-8D80-97846A24F609}" type="datetimeFigureOut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3238" cy="465138"/>
          </a:xfrm>
          <a:prstGeom prst="rect">
            <a:avLst/>
          </a:prstGeom>
        </p:spPr>
        <p:txBody>
          <a:bodyPr vert="horz" lIns="93280" tIns="46641" rIns="93280" bIns="46641" rtlCol="0" anchor="b"/>
          <a:lstStyle>
            <a:lvl1pPr algn="l">
              <a:defRPr sz="1200" dirty="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5100" y="8839200"/>
            <a:ext cx="3043238" cy="465138"/>
          </a:xfrm>
          <a:prstGeom prst="rect">
            <a:avLst/>
          </a:prstGeom>
        </p:spPr>
        <p:txBody>
          <a:bodyPr vert="horz" lIns="93280" tIns="46641" rIns="93280" bIns="46641" rtlCol="0" anchor="b"/>
          <a:lstStyle>
            <a:lvl1pPr algn="r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FA219AD-FFF8-46C7-823D-F135994700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3280" tIns="46641" rIns="93280" bIns="46641" rtlCol="0"/>
          <a:lstStyle>
            <a:lvl1pPr algn="l">
              <a:defRPr sz="1200" dirty="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5100" y="0"/>
            <a:ext cx="3043238" cy="465138"/>
          </a:xfrm>
          <a:prstGeom prst="rect">
            <a:avLst/>
          </a:prstGeom>
        </p:spPr>
        <p:txBody>
          <a:bodyPr vert="horz" lIns="93280" tIns="46641" rIns="93280" bIns="46641" rtlCol="0"/>
          <a:lstStyle>
            <a:lvl1pPr algn="r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7FBB0E3-7027-4546-B77D-B522D870E030}" type="datetimeFigureOut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0" tIns="46641" rIns="93280" bIns="46641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9600"/>
            <a:ext cx="5616575" cy="4187825"/>
          </a:xfrm>
          <a:prstGeom prst="rect">
            <a:avLst/>
          </a:prstGeom>
        </p:spPr>
        <p:txBody>
          <a:bodyPr vert="horz" lIns="93280" tIns="46641" rIns="93280" bIns="4664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3238" cy="465138"/>
          </a:xfrm>
          <a:prstGeom prst="rect">
            <a:avLst/>
          </a:prstGeom>
        </p:spPr>
        <p:txBody>
          <a:bodyPr vert="horz" lIns="93280" tIns="46641" rIns="93280" bIns="46641" rtlCol="0" anchor="b"/>
          <a:lstStyle>
            <a:lvl1pPr algn="l">
              <a:defRPr sz="1200" dirty="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5100" y="8839200"/>
            <a:ext cx="3043238" cy="465138"/>
          </a:xfrm>
          <a:prstGeom prst="rect">
            <a:avLst/>
          </a:prstGeom>
        </p:spPr>
        <p:txBody>
          <a:bodyPr vert="horz" lIns="93280" tIns="46641" rIns="93280" bIns="46641" rtlCol="0" anchor="b"/>
          <a:lstStyle>
            <a:lvl1pPr algn="r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696D150-A06E-42EA-B864-8CEA95EDAF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B8A8E8-3F75-4364-9745-4726C8178EC2}" type="slidenum">
              <a:rPr lang="en-US" smtClean="0">
                <a:latin typeface="Arial" charset="0"/>
              </a:rPr>
              <a:pPr/>
              <a:t>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35E8B6-5231-40B6-8518-544AE5B8AF69}" type="slidenum">
              <a:rPr lang="en-US" smtClean="0">
                <a:latin typeface="Arial" charset="0"/>
              </a:rPr>
              <a:pPr/>
              <a:t>4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11AF2E-5FCE-4D87-B679-690AEECFA9B9}" type="slidenum">
              <a:rPr lang="en-US" smtClean="0">
                <a:latin typeface="Arial" charset="0"/>
              </a:rPr>
              <a:pPr/>
              <a:t>5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F7B34-A444-4E1A-AAA5-182C2F2AD35B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AB262-2676-4B97-AD5B-1A33DE448E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CEDDD-983B-43B0-B724-592DDA2F9C2D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0F6CB-6B2F-4A02-ADCD-595B18409A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149D6-88C2-4B7A-BA31-AC51951F2EF7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F3F6B-0B13-4AAA-A928-4BF70AA47D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7E341-4626-40DF-B819-748027CAA5FC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94CD3-E320-4C6E-9A1E-140F5D2EA3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5D293-78D2-40C6-91A8-DEEB440C209D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D1792-9238-4BA8-AF41-B9515AC3FA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C5C53-EB1E-4C8E-8E34-1FDBFDE27493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121CD-B16D-4E3A-9B94-124D039F35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1A957-DE38-4E1F-9C56-F5490988446E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E4E39-9551-49C1-8C21-972460F05F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1BBF8-BBB5-44D6-868E-6181EB8D3C18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9B842-9914-4E18-AC7D-2B3A354447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D0ADD-21C5-4B94-AE3C-818D804DF61D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448AF-1EF5-4395-A9FF-EA29496453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590DF-B754-43A9-98BE-0DF749FEB775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2CF57-AC85-4962-9504-C2A2D5BC3E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41AD8-CDED-49F0-834E-98C2453F9F17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A5868-511B-461C-A1FB-6203768E5F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4C7E1-E89A-46DB-B4CF-221C0FD3FAD2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B10B4-F4E9-43DF-8C6F-7CA4910DF5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43835-6D7D-4C62-851A-F5FD13197D5B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49FFE-3DD9-49A1-A17D-3B668280FA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3963D-9466-4152-B686-D5E4226B6E7B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74087-A75B-457B-9927-E6862E7025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550BB-1EAC-42EB-87B3-492F31135FBE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9F916-974C-4133-9F82-0230673849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2FAC8-BF30-4BB7-A35D-30B297D150B4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3B475-A56D-48A9-AA14-8F02461E69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A849B-A836-403F-9FD3-17978233FC4F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320EE-8E1C-4961-8A72-55318DEF4E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4493A-2649-4831-BBCD-6F3890B9750F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B4EE8-62B3-45F6-804D-D8CE7B6940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90957-3738-40A1-8B48-2119F9667B39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2DE30-CD68-4584-9BA7-0D5B2EEA75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0F858-B250-49C8-AF79-DF4465FBE09E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B31BD-6B66-4F16-AEDC-7A4625D430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C48F1-B22A-489E-9B08-B08F7A097136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DB6D5-1561-4BB5-96A3-C666CA6771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3B371-0D16-4AA4-A590-CA32606EDB62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897A0-BAA1-47B6-9D3F-86D2E82C9A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CD8D006-126B-4503-86C5-FCFD91331E5C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BAA52E4-DBC1-4822-BAD5-80A25BD0CC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8F1331E-81FD-40B6-BF19-9D61056B2CB5}" type="datetime1">
              <a:rPr lang="en-US"/>
              <a:pPr>
                <a:defRPr/>
              </a:pPr>
              <a:t>4/2/2014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E50B2CA-F37D-48A7-851A-85C38D5525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e.edu/internationa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object 7"/>
          <p:cNvSpPr>
            <a:spLocks noChangeArrowheads="1"/>
          </p:cNvSpPr>
          <p:nvPr/>
        </p:nvSpPr>
        <p:spPr bwMode="auto">
          <a:xfrm>
            <a:off x="-30163" y="0"/>
            <a:ext cx="9174163" cy="69119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0" name="object 8"/>
          <p:cNvSpPr>
            <a:spLocks/>
          </p:cNvSpPr>
          <p:nvPr/>
        </p:nvSpPr>
        <p:spPr bwMode="auto">
          <a:xfrm>
            <a:off x="1581150" y="6118225"/>
            <a:ext cx="182563" cy="150813"/>
          </a:xfrm>
          <a:custGeom>
            <a:avLst/>
            <a:gdLst/>
            <a:ahLst/>
            <a:cxnLst>
              <a:cxn ang="0">
                <a:pos x="24279" y="34434"/>
              </a:cxn>
              <a:cxn ang="0">
                <a:pos x="9087" y="56900"/>
              </a:cxn>
              <a:cxn ang="0">
                <a:pos x="1048" y="81339"/>
              </a:cxn>
              <a:cxn ang="0">
                <a:pos x="146" y="98528"/>
              </a:cxn>
              <a:cxn ang="0">
                <a:pos x="5795" y="123810"/>
              </a:cxn>
              <a:cxn ang="0">
                <a:pos x="19172" y="146199"/>
              </a:cxn>
              <a:cxn ang="0">
                <a:pos x="39624" y="164129"/>
              </a:cxn>
              <a:cxn ang="0">
                <a:pos x="66500" y="176036"/>
              </a:cxn>
              <a:cxn ang="0">
                <a:pos x="99148" y="180352"/>
              </a:cxn>
              <a:cxn ang="0">
                <a:pos x="129184" y="177778"/>
              </a:cxn>
              <a:cxn ang="0">
                <a:pos x="150859" y="170485"/>
              </a:cxn>
              <a:cxn ang="0">
                <a:pos x="159988" y="159775"/>
              </a:cxn>
              <a:cxn ang="0">
                <a:pos x="163436" y="129031"/>
              </a:cxn>
              <a:cxn ang="0">
                <a:pos x="158381" y="127736"/>
              </a:cxn>
              <a:cxn ang="0">
                <a:pos x="156776" y="137098"/>
              </a:cxn>
              <a:cxn ang="0">
                <a:pos x="141541" y="158755"/>
              </a:cxn>
              <a:cxn ang="0">
                <a:pos x="116069" y="170335"/>
              </a:cxn>
              <a:cxn ang="0">
                <a:pos x="98854" y="171805"/>
              </a:cxn>
              <a:cxn ang="0">
                <a:pos x="74533" y="166710"/>
              </a:cxn>
              <a:cxn ang="0">
                <a:pos x="52557" y="153313"/>
              </a:cxn>
              <a:cxn ang="0">
                <a:pos x="35434" y="131665"/>
              </a:cxn>
              <a:cxn ang="0">
                <a:pos x="25671" y="101816"/>
              </a:cxn>
              <a:cxn ang="0">
                <a:pos x="24347" y="82022"/>
              </a:cxn>
              <a:cxn ang="0">
                <a:pos x="30022" y="50725"/>
              </a:cxn>
              <a:cxn ang="0">
                <a:pos x="44712" y="27455"/>
              </a:cxn>
              <a:cxn ang="0">
                <a:pos x="66593" y="12949"/>
              </a:cxn>
              <a:cxn ang="0">
                <a:pos x="93840" y="7950"/>
              </a:cxn>
              <a:cxn ang="0">
                <a:pos x="112830" y="9941"/>
              </a:cxn>
              <a:cxn ang="0">
                <a:pos x="139038" y="22286"/>
              </a:cxn>
              <a:cxn ang="0">
                <a:pos x="153871" y="41274"/>
              </a:cxn>
              <a:cxn ang="0">
                <a:pos x="161836" y="51269"/>
              </a:cxn>
              <a:cxn ang="0">
                <a:pos x="158865" y="21171"/>
              </a:cxn>
              <a:cxn ang="0">
                <a:pos x="144503" y="8441"/>
              </a:cxn>
              <a:cxn ang="0">
                <a:pos x="116421" y="1265"/>
              </a:cxn>
              <a:cxn ang="0">
                <a:pos x="87470" y="797"/>
              </a:cxn>
              <a:cxn ang="0">
                <a:pos x="58450" y="9066"/>
              </a:cxn>
              <a:cxn ang="0">
                <a:pos x="34267" y="24602"/>
              </a:cxn>
            </a:cxnLst>
            <a:rect l="0" t="0" r="r" b="b"/>
            <a:pathLst>
              <a:path w="163436" h="180352">
                <a:moveTo>
                  <a:pt x="34267" y="24602"/>
                </a:moveTo>
                <a:lnTo>
                  <a:pt x="24279" y="34434"/>
                </a:lnTo>
                <a:lnTo>
                  <a:pt x="15847" y="45288"/>
                </a:lnTo>
                <a:lnTo>
                  <a:pt x="9087" y="56900"/>
                </a:lnTo>
                <a:lnTo>
                  <a:pt x="4116" y="69006"/>
                </a:lnTo>
                <a:lnTo>
                  <a:pt x="1048" y="81339"/>
                </a:lnTo>
                <a:lnTo>
                  <a:pt x="0" y="93637"/>
                </a:lnTo>
                <a:lnTo>
                  <a:pt x="146" y="98528"/>
                </a:lnTo>
                <a:lnTo>
                  <a:pt x="1964" y="111433"/>
                </a:lnTo>
                <a:lnTo>
                  <a:pt x="5795" y="123810"/>
                </a:lnTo>
                <a:lnTo>
                  <a:pt x="11558" y="135464"/>
                </a:lnTo>
                <a:lnTo>
                  <a:pt x="19172" y="146199"/>
                </a:lnTo>
                <a:lnTo>
                  <a:pt x="28554" y="155819"/>
                </a:lnTo>
                <a:lnTo>
                  <a:pt x="39624" y="164129"/>
                </a:lnTo>
                <a:lnTo>
                  <a:pt x="52300" y="170933"/>
                </a:lnTo>
                <a:lnTo>
                  <a:pt x="66500" y="176036"/>
                </a:lnTo>
                <a:lnTo>
                  <a:pt x="82144" y="179240"/>
                </a:lnTo>
                <a:lnTo>
                  <a:pt x="99148" y="180352"/>
                </a:lnTo>
                <a:lnTo>
                  <a:pt x="113574" y="179833"/>
                </a:lnTo>
                <a:lnTo>
                  <a:pt x="129184" y="177778"/>
                </a:lnTo>
                <a:lnTo>
                  <a:pt x="141449" y="174530"/>
                </a:lnTo>
                <a:lnTo>
                  <a:pt x="150859" y="170485"/>
                </a:lnTo>
                <a:lnTo>
                  <a:pt x="157899" y="166039"/>
                </a:lnTo>
                <a:lnTo>
                  <a:pt x="159988" y="159775"/>
                </a:lnTo>
                <a:lnTo>
                  <a:pt x="162081" y="145835"/>
                </a:lnTo>
                <a:lnTo>
                  <a:pt x="163436" y="129031"/>
                </a:lnTo>
                <a:lnTo>
                  <a:pt x="163436" y="127419"/>
                </a:lnTo>
                <a:lnTo>
                  <a:pt x="158381" y="127736"/>
                </a:lnTo>
                <a:lnTo>
                  <a:pt x="158381" y="128485"/>
                </a:lnTo>
                <a:lnTo>
                  <a:pt x="156776" y="137098"/>
                </a:lnTo>
                <a:lnTo>
                  <a:pt x="150857" y="149089"/>
                </a:lnTo>
                <a:lnTo>
                  <a:pt x="141541" y="158755"/>
                </a:lnTo>
                <a:lnTo>
                  <a:pt x="129666" y="165903"/>
                </a:lnTo>
                <a:lnTo>
                  <a:pt x="116069" y="170335"/>
                </a:lnTo>
                <a:lnTo>
                  <a:pt x="101587" y="171856"/>
                </a:lnTo>
                <a:lnTo>
                  <a:pt x="98854" y="171805"/>
                </a:lnTo>
                <a:lnTo>
                  <a:pt x="86557" y="170298"/>
                </a:lnTo>
                <a:lnTo>
                  <a:pt x="74533" y="166710"/>
                </a:lnTo>
                <a:lnTo>
                  <a:pt x="63095" y="161046"/>
                </a:lnTo>
                <a:lnTo>
                  <a:pt x="52557" y="153313"/>
                </a:lnTo>
                <a:lnTo>
                  <a:pt x="43232" y="143518"/>
                </a:lnTo>
                <a:lnTo>
                  <a:pt x="35434" y="131665"/>
                </a:lnTo>
                <a:lnTo>
                  <a:pt x="29476" y="117763"/>
                </a:lnTo>
                <a:lnTo>
                  <a:pt x="25671" y="101816"/>
                </a:lnTo>
                <a:lnTo>
                  <a:pt x="24333" y="83832"/>
                </a:lnTo>
                <a:lnTo>
                  <a:pt x="24347" y="82022"/>
                </a:lnTo>
                <a:lnTo>
                  <a:pt x="25944" y="65417"/>
                </a:lnTo>
                <a:lnTo>
                  <a:pt x="30022" y="50725"/>
                </a:lnTo>
                <a:lnTo>
                  <a:pt x="36354" y="38041"/>
                </a:lnTo>
                <a:lnTo>
                  <a:pt x="44712" y="27455"/>
                </a:lnTo>
                <a:lnTo>
                  <a:pt x="54867" y="19060"/>
                </a:lnTo>
                <a:lnTo>
                  <a:pt x="66593" y="12949"/>
                </a:lnTo>
                <a:lnTo>
                  <a:pt x="79659" y="9215"/>
                </a:lnTo>
                <a:lnTo>
                  <a:pt x="93840" y="7950"/>
                </a:lnTo>
                <a:lnTo>
                  <a:pt x="95130" y="7958"/>
                </a:lnTo>
                <a:lnTo>
                  <a:pt x="112830" y="9941"/>
                </a:lnTo>
                <a:lnTo>
                  <a:pt x="127421" y="14944"/>
                </a:lnTo>
                <a:lnTo>
                  <a:pt x="139038" y="22286"/>
                </a:lnTo>
                <a:lnTo>
                  <a:pt x="147810" y="31290"/>
                </a:lnTo>
                <a:lnTo>
                  <a:pt x="153871" y="41274"/>
                </a:lnTo>
                <a:lnTo>
                  <a:pt x="157353" y="51561"/>
                </a:lnTo>
                <a:lnTo>
                  <a:pt x="161836" y="51269"/>
                </a:lnTo>
                <a:lnTo>
                  <a:pt x="160771" y="35419"/>
                </a:lnTo>
                <a:lnTo>
                  <a:pt x="158865" y="21171"/>
                </a:lnTo>
                <a:lnTo>
                  <a:pt x="156819" y="14287"/>
                </a:lnTo>
                <a:lnTo>
                  <a:pt x="144503" y="8441"/>
                </a:lnTo>
                <a:lnTo>
                  <a:pt x="131630" y="4406"/>
                </a:lnTo>
                <a:lnTo>
                  <a:pt x="116421" y="1265"/>
                </a:lnTo>
                <a:lnTo>
                  <a:pt x="100241" y="0"/>
                </a:lnTo>
                <a:lnTo>
                  <a:pt x="87470" y="797"/>
                </a:lnTo>
                <a:lnTo>
                  <a:pt x="72413" y="3891"/>
                </a:lnTo>
                <a:lnTo>
                  <a:pt x="58450" y="9066"/>
                </a:lnTo>
                <a:lnTo>
                  <a:pt x="45696" y="16058"/>
                </a:lnTo>
                <a:lnTo>
                  <a:pt x="34267" y="24602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1" name="object 9"/>
          <p:cNvSpPr>
            <a:spLocks/>
          </p:cNvSpPr>
          <p:nvPr/>
        </p:nvSpPr>
        <p:spPr bwMode="auto">
          <a:xfrm>
            <a:off x="1758950" y="6154738"/>
            <a:ext cx="158750" cy="111125"/>
          </a:xfrm>
          <a:custGeom>
            <a:avLst/>
            <a:gdLst/>
            <a:ahLst/>
            <a:cxnLst>
              <a:cxn ang="0">
                <a:pos x="1574" y="133057"/>
              </a:cxn>
              <a:cxn ang="0">
                <a:pos x="10312" y="131991"/>
              </a:cxn>
              <a:cxn ang="0">
                <a:pos x="31953" y="131991"/>
              </a:cxn>
              <a:cxn ang="0">
                <a:pos x="40182" y="132245"/>
              </a:cxn>
              <a:cxn ang="0">
                <a:pos x="46240" y="133057"/>
              </a:cxn>
              <a:cxn ang="0">
                <a:pos x="47878" y="133553"/>
              </a:cxn>
              <a:cxn ang="0">
                <a:pos x="47878" y="128015"/>
              </a:cxn>
              <a:cxn ang="0">
                <a:pos x="46520" y="128015"/>
              </a:cxn>
              <a:cxn ang="0">
                <a:pos x="38036" y="127215"/>
              </a:cxn>
              <a:cxn ang="0">
                <a:pos x="33045" y="127215"/>
              </a:cxn>
              <a:cxn ang="0">
                <a:pos x="33047" y="122445"/>
              </a:cxn>
              <a:cxn ang="0">
                <a:pos x="35197" y="112601"/>
              </a:cxn>
              <a:cxn ang="0">
                <a:pos x="40970" y="98120"/>
              </a:cxn>
              <a:cxn ang="0">
                <a:pos x="47015" y="84086"/>
              </a:cxn>
              <a:cxn ang="0">
                <a:pos x="50228" y="76149"/>
              </a:cxn>
              <a:cxn ang="0">
                <a:pos x="70573" y="31762"/>
              </a:cxn>
              <a:cxn ang="0">
                <a:pos x="75603" y="1574"/>
              </a:cxn>
              <a:cxn ang="0">
                <a:pos x="31686" y="97561"/>
              </a:cxn>
              <a:cxn ang="0">
                <a:pos x="28461" y="104389"/>
              </a:cxn>
              <a:cxn ang="0">
                <a:pos x="20369" y="117822"/>
              </a:cxn>
              <a:cxn ang="0">
                <a:pos x="11912" y="125224"/>
              </a:cxn>
              <a:cxn ang="0">
                <a:pos x="1574" y="128015"/>
              </a:cxn>
              <a:cxn ang="0">
                <a:pos x="787" y="128015"/>
              </a:cxn>
              <a:cxn ang="0">
                <a:pos x="0" y="133286"/>
              </a:cxn>
              <a:cxn ang="0">
                <a:pos x="1574" y="133057"/>
              </a:cxn>
              <a:cxn ang="0">
                <a:pos x="86182" y="128015"/>
              </a:cxn>
              <a:cxn ang="0">
                <a:pos x="85394" y="133553"/>
              </a:cxn>
              <a:cxn ang="0">
                <a:pos x="86982" y="133057"/>
              </a:cxn>
              <a:cxn ang="0">
                <a:pos x="94478" y="132430"/>
              </a:cxn>
              <a:cxn ang="0">
                <a:pos x="107643" y="132046"/>
              </a:cxn>
              <a:cxn ang="0">
                <a:pos x="129806" y="131991"/>
              </a:cxn>
              <a:cxn ang="0">
                <a:pos x="134696" y="132245"/>
              </a:cxn>
              <a:cxn ang="0">
                <a:pos x="141046" y="133057"/>
              </a:cxn>
              <a:cxn ang="0">
                <a:pos x="142646" y="133553"/>
              </a:cxn>
              <a:cxn ang="0">
                <a:pos x="142100" y="128054"/>
              </a:cxn>
              <a:cxn ang="0">
                <a:pos x="129297" y="123391"/>
              </a:cxn>
              <a:cxn ang="0">
                <a:pos x="123962" y="113811"/>
              </a:cxn>
              <a:cxn ang="0">
                <a:pos x="117386" y="97561"/>
              </a:cxn>
              <a:cxn ang="0">
                <a:pos x="79311" y="1574"/>
              </a:cxn>
              <a:cxn ang="0">
                <a:pos x="78803" y="0"/>
              </a:cxn>
              <a:cxn ang="0">
                <a:pos x="76149" y="266"/>
              </a:cxn>
              <a:cxn ang="0">
                <a:pos x="75603" y="1574"/>
              </a:cxn>
              <a:cxn ang="0">
                <a:pos x="70573" y="31762"/>
              </a:cxn>
              <a:cxn ang="0">
                <a:pos x="86982" y="76149"/>
              </a:cxn>
              <a:cxn ang="0">
                <a:pos x="50228" y="76149"/>
              </a:cxn>
              <a:cxn ang="0">
                <a:pos x="47015" y="84086"/>
              </a:cxn>
              <a:cxn ang="0">
                <a:pos x="89852" y="84086"/>
              </a:cxn>
              <a:cxn ang="0">
                <a:pos x="94653" y="98120"/>
              </a:cxn>
              <a:cxn ang="0">
                <a:pos x="94810" y="98581"/>
              </a:cxn>
              <a:cxn ang="0">
                <a:pos x="99426" y="112246"/>
              </a:cxn>
              <a:cxn ang="0">
                <a:pos x="101511" y="122986"/>
              </a:cxn>
              <a:cxn ang="0">
                <a:pos x="101511" y="128282"/>
              </a:cxn>
              <a:cxn ang="0">
                <a:pos x="95973" y="126936"/>
              </a:cxn>
              <a:cxn ang="0">
                <a:pos x="86982" y="128015"/>
              </a:cxn>
              <a:cxn ang="0">
                <a:pos x="86182" y="128015"/>
              </a:cxn>
            </a:cxnLst>
            <a:rect l="0" t="0" r="r" b="b"/>
            <a:pathLst>
              <a:path w="142646" h="133553">
                <a:moveTo>
                  <a:pt x="1574" y="133057"/>
                </a:moveTo>
                <a:lnTo>
                  <a:pt x="10312" y="131991"/>
                </a:lnTo>
                <a:lnTo>
                  <a:pt x="31953" y="131991"/>
                </a:lnTo>
                <a:lnTo>
                  <a:pt x="40182" y="132245"/>
                </a:lnTo>
                <a:lnTo>
                  <a:pt x="46240" y="133057"/>
                </a:lnTo>
                <a:lnTo>
                  <a:pt x="47878" y="133553"/>
                </a:lnTo>
                <a:lnTo>
                  <a:pt x="47878" y="128015"/>
                </a:lnTo>
                <a:lnTo>
                  <a:pt x="46520" y="128015"/>
                </a:lnTo>
                <a:lnTo>
                  <a:pt x="38036" y="127215"/>
                </a:lnTo>
                <a:lnTo>
                  <a:pt x="33045" y="127215"/>
                </a:lnTo>
                <a:lnTo>
                  <a:pt x="33047" y="122445"/>
                </a:lnTo>
                <a:lnTo>
                  <a:pt x="35197" y="112601"/>
                </a:lnTo>
                <a:lnTo>
                  <a:pt x="40970" y="98120"/>
                </a:lnTo>
                <a:lnTo>
                  <a:pt x="47015" y="84086"/>
                </a:lnTo>
                <a:lnTo>
                  <a:pt x="50228" y="76149"/>
                </a:lnTo>
                <a:lnTo>
                  <a:pt x="70573" y="31762"/>
                </a:lnTo>
                <a:lnTo>
                  <a:pt x="75603" y="1574"/>
                </a:lnTo>
                <a:lnTo>
                  <a:pt x="31686" y="97561"/>
                </a:lnTo>
                <a:lnTo>
                  <a:pt x="28461" y="104389"/>
                </a:lnTo>
                <a:lnTo>
                  <a:pt x="20369" y="117822"/>
                </a:lnTo>
                <a:lnTo>
                  <a:pt x="11912" y="125224"/>
                </a:lnTo>
                <a:lnTo>
                  <a:pt x="1574" y="128015"/>
                </a:lnTo>
                <a:lnTo>
                  <a:pt x="787" y="128015"/>
                </a:lnTo>
                <a:lnTo>
                  <a:pt x="0" y="133286"/>
                </a:lnTo>
                <a:lnTo>
                  <a:pt x="1574" y="133057"/>
                </a:lnTo>
                <a:close/>
              </a:path>
              <a:path w="142646" h="133553">
                <a:moveTo>
                  <a:pt x="86182" y="128015"/>
                </a:moveTo>
                <a:lnTo>
                  <a:pt x="85394" y="133553"/>
                </a:lnTo>
                <a:lnTo>
                  <a:pt x="86982" y="133057"/>
                </a:lnTo>
                <a:lnTo>
                  <a:pt x="94478" y="132430"/>
                </a:lnTo>
                <a:lnTo>
                  <a:pt x="107643" y="132046"/>
                </a:lnTo>
                <a:lnTo>
                  <a:pt x="129806" y="131991"/>
                </a:lnTo>
                <a:lnTo>
                  <a:pt x="134696" y="132245"/>
                </a:lnTo>
                <a:lnTo>
                  <a:pt x="141046" y="133057"/>
                </a:lnTo>
                <a:lnTo>
                  <a:pt x="142646" y="133553"/>
                </a:lnTo>
                <a:lnTo>
                  <a:pt x="142100" y="128054"/>
                </a:lnTo>
                <a:lnTo>
                  <a:pt x="129297" y="123391"/>
                </a:lnTo>
                <a:lnTo>
                  <a:pt x="123962" y="113811"/>
                </a:lnTo>
                <a:lnTo>
                  <a:pt x="117386" y="97561"/>
                </a:lnTo>
                <a:lnTo>
                  <a:pt x="79311" y="1574"/>
                </a:lnTo>
                <a:lnTo>
                  <a:pt x="78803" y="0"/>
                </a:lnTo>
                <a:lnTo>
                  <a:pt x="76149" y="266"/>
                </a:lnTo>
                <a:lnTo>
                  <a:pt x="75603" y="1574"/>
                </a:lnTo>
                <a:lnTo>
                  <a:pt x="70573" y="31762"/>
                </a:lnTo>
                <a:lnTo>
                  <a:pt x="86982" y="76149"/>
                </a:lnTo>
                <a:lnTo>
                  <a:pt x="50228" y="76149"/>
                </a:lnTo>
                <a:lnTo>
                  <a:pt x="47015" y="84086"/>
                </a:lnTo>
                <a:lnTo>
                  <a:pt x="89852" y="84086"/>
                </a:lnTo>
                <a:lnTo>
                  <a:pt x="94653" y="98120"/>
                </a:lnTo>
                <a:lnTo>
                  <a:pt x="94810" y="98581"/>
                </a:lnTo>
                <a:lnTo>
                  <a:pt x="99426" y="112246"/>
                </a:lnTo>
                <a:lnTo>
                  <a:pt x="101511" y="122986"/>
                </a:lnTo>
                <a:lnTo>
                  <a:pt x="101511" y="128282"/>
                </a:lnTo>
                <a:lnTo>
                  <a:pt x="95973" y="126936"/>
                </a:lnTo>
                <a:lnTo>
                  <a:pt x="86982" y="128015"/>
                </a:lnTo>
                <a:lnTo>
                  <a:pt x="86182" y="128015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2" name="object 10"/>
          <p:cNvSpPr>
            <a:spLocks/>
          </p:cNvSpPr>
          <p:nvPr/>
        </p:nvSpPr>
        <p:spPr bwMode="auto">
          <a:xfrm>
            <a:off x="1919288" y="6154738"/>
            <a:ext cx="87312" cy="112712"/>
          </a:xfrm>
          <a:custGeom>
            <a:avLst/>
            <a:gdLst/>
            <a:ahLst/>
            <a:cxnLst>
              <a:cxn ang="0">
                <a:pos x="37554" y="53151"/>
              </a:cxn>
              <a:cxn ang="0">
                <a:pos x="27311" y="46867"/>
              </a:cxn>
              <a:cxn ang="0">
                <a:pos x="19717" y="38939"/>
              </a:cxn>
              <a:cxn ang="0">
                <a:pos x="16192" y="28308"/>
              </a:cxn>
              <a:cxn ang="0">
                <a:pos x="16363" y="23370"/>
              </a:cxn>
              <a:cxn ang="0">
                <a:pos x="22902" y="12803"/>
              </a:cxn>
              <a:cxn ang="0">
                <a:pos x="36283" y="8356"/>
              </a:cxn>
              <a:cxn ang="0">
                <a:pos x="48741" y="10267"/>
              </a:cxn>
              <a:cxn ang="0">
                <a:pos x="58578" y="18108"/>
              </a:cxn>
              <a:cxn ang="0">
                <a:pos x="64427" y="30695"/>
              </a:cxn>
              <a:cxn ang="0">
                <a:pos x="69735" y="30251"/>
              </a:cxn>
              <a:cxn ang="0">
                <a:pos x="66981" y="12920"/>
              </a:cxn>
              <a:cxn ang="0">
                <a:pos x="63931" y="5257"/>
              </a:cxn>
              <a:cxn ang="0">
                <a:pos x="51412" y="789"/>
              </a:cxn>
              <a:cxn ang="0">
                <a:pos x="37503" y="0"/>
              </a:cxn>
              <a:cxn ang="0">
                <a:pos x="29691" y="1328"/>
              </a:cxn>
              <a:cxn ang="0">
                <a:pos x="16588" y="7324"/>
              </a:cxn>
              <a:cxn ang="0">
                <a:pos x="6973" y="16693"/>
              </a:cxn>
              <a:cxn ang="0">
                <a:pos x="1293" y="28115"/>
              </a:cxn>
              <a:cxn ang="0">
                <a:pos x="0" y="40271"/>
              </a:cxn>
              <a:cxn ang="0">
                <a:pos x="1987" y="48917"/>
              </a:cxn>
              <a:cxn ang="0">
                <a:pos x="8661" y="58896"/>
              </a:cxn>
              <a:cxn ang="0">
                <a:pos x="18485" y="66456"/>
              </a:cxn>
              <a:cxn ang="0">
                <a:pos x="29996" y="72641"/>
              </a:cxn>
              <a:cxn ang="0">
                <a:pos x="41731" y="78493"/>
              </a:cxn>
              <a:cxn ang="0">
                <a:pos x="52225" y="85058"/>
              </a:cxn>
              <a:cxn ang="0">
                <a:pos x="60016" y="93377"/>
              </a:cxn>
              <a:cxn ang="0">
                <a:pos x="63639" y="104495"/>
              </a:cxn>
              <a:cxn ang="0">
                <a:pos x="62688" y="112981"/>
              </a:cxn>
              <a:cxn ang="0">
                <a:pos x="55081" y="122985"/>
              </a:cxn>
              <a:cxn ang="0">
                <a:pos x="41402" y="127558"/>
              </a:cxn>
              <a:cxn ang="0">
                <a:pos x="41114" y="127581"/>
              </a:cxn>
              <a:cxn ang="0">
                <a:pos x="27451" y="125841"/>
              </a:cxn>
              <a:cxn ang="0">
                <a:pos x="17012" y="119017"/>
              </a:cxn>
              <a:cxn ang="0">
                <a:pos x="9784" y="108196"/>
              </a:cxn>
              <a:cxn ang="0">
                <a:pos x="5753" y="94462"/>
              </a:cxn>
              <a:cxn ang="0">
                <a:pos x="990" y="95123"/>
              </a:cxn>
              <a:cxn ang="0">
                <a:pos x="1168" y="101104"/>
              </a:cxn>
              <a:cxn ang="0">
                <a:pos x="1847" y="117151"/>
              </a:cxn>
              <a:cxn ang="0">
                <a:pos x="2959" y="124663"/>
              </a:cxn>
              <a:cxn ang="0">
                <a:pos x="15285" y="131868"/>
              </a:cxn>
              <a:cxn ang="0">
                <a:pos x="27128" y="135556"/>
              </a:cxn>
              <a:cxn ang="0">
                <a:pos x="40259" y="136131"/>
              </a:cxn>
              <a:cxn ang="0">
                <a:pos x="51767" y="133745"/>
              </a:cxn>
              <a:cxn ang="0">
                <a:pos x="63837" y="127168"/>
              </a:cxn>
              <a:cxn ang="0">
                <a:pos x="72639" y="117477"/>
              </a:cxn>
              <a:cxn ang="0">
                <a:pos x="77761" y="105584"/>
              </a:cxn>
              <a:cxn ang="0">
                <a:pos x="78790" y="92405"/>
              </a:cxn>
              <a:cxn ang="0">
                <a:pos x="76676" y="83042"/>
              </a:cxn>
              <a:cxn ang="0">
                <a:pos x="70009" y="72737"/>
              </a:cxn>
              <a:cxn ang="0">
                <a:pos x="60321" y="65026"/>
              </a:cxn>
              <a:cxn ang="0">
                <a:pos x="49030" y="58851"/>
              </a:cxn>
              <a:cxn ang="0">
                <a:pos x="37554" y="53151"/>
              </a:cxn>
            </a:cxnLst>
            <a:rect l="0" t="0" r="r" b="b"/>
            <a:pathLst>
              <a:path w="78790" h="136131">
                <a:moveTo>
                  <a:pt x="37554" y="53151"/>
                </a:moveTo>
                <a:lnTo>
                  <a:pt x="27311" y="46867"/>
                </a:lnTo>
                <a:lnTo>
                  <a:pt x="19717" y="38939"/>
                </a:lnTo>
                <a:lnTo>
                  <a:pt x="16192" y="28308"/>
                </a:lnTo>
                <a:lnTo>
                  <a:pt x="16363" y="23370"/>
                </a:lnTo>
                <a:lnTo>
                  <a:pt x="22902" y="12803"/>
                </a:lnTo>
                <a:lnTo>
                  <a:pt x="36283" y="8356"/>
                </a:lnTo>
                <a:lnTo>
                  <a:pt x="48741" y="10267"/>
                </a:lnTo>
                <a:lnTo>
                  <a:pt x="58578" y="18108"/>
                </a:lnTo>
                <a:lnTo>
                  <a:pt x="64427" y="30695"/>
                </a:lnTo>
                <a:lnTo>
                  <a:pt x="69735" y="30251"/>
                </a:lnTo>
                <a:lnTo>
                  <a:pt x="66981" y="12920"/>
                </a:lnTo>
                <a:lnTo>
                  <a:pt x="63931" y="5257"/>
                </a:lnTo>
                <a:lnTo>
                  <a:pt x="51412" y="789"/>
                </a:lnTo>
                <a:lnTo>
                  <a:pt x="37503" y="0"/>
                </a:lnTo>
                <a:lnTo>
                  <a:pt x="29691" y="1328"/>
                </a:lnTo>
                <a:lnTo>
                  <a:pt x="16588" y="7324"/>
                </a:lnTo>
                <a:lnTo>
                  <a:pt x="6973" y="16693"/>
                </a:lnTo>
                <a:lnTo>
                  <a:pt x="1293" y="28115"/>
                </a:lnTo>
                <a:lnTo>
                  <a:pt x="0" y="40271"/>
                </a:lnTo>
                <a:lnTo>
                  <a:pt x="1987" y="48917"/>
                </a:lnTo>
                <a:lnTo>
                  <a:pt x="8661" y="58896"/>
                </a:lnTo>
                <a:lnTo>
                  <a:pt x="18485" y="66456"/>
                </a:lnTo>
                <a:lnTo>
                  <a:pt x="29996" y="72641"/>
                </a:lnTo>
                <a:lnTo>
                  <a:pt x="41731" y="78493"/>
                </a:lnTo>
                <a:lnTo>
                  <a:pt x="52225" y="85058"/>
                </a:lnTo>
                <a:lnTo>
                  <a:pt x="60016" y="93377"/>
                </a:lnTo>
                <a:lnTo>
                  <a:pt x="63639" y="104495"/>
                </a:lnTo>
                <a:lnTo>
                  <a:pt x="62688" y="112981"/>
                </a:lnTo>
                <a:lnTo>
                  <a:pt x="55081" y="122985"/>
                </a:lnTo>
                <a:lnTo>
                  <a:pt x="41402" y="127558"/>
                </a:lnTo>
                <a:lnTo>
                  <a:pt x="41114" y="127581"/>
                </a:lnTo>
                <a:lnTo>
                  <a:pt x="27451" y="125841"/>
                </a:lnTo>
                <a:lnTo>
                  <a:pt x="17012" y="119017"/>
                </a:lnTo>
                <a:lnTo>
                  <a:pt x="9784" y="108196"/>
                </a:lnTo>
                <a:lnTo>
                  <a:pt x="5753" y="94462"/>
                </a:lnTo>
                <a:lnTo>
                  <a:pt x="990" y="95123"/>
                </a:lnTo>
                <a:lnTo>
                  <a:pt x="1168" y="101104"/>
                </a:lnTo>
                <a:lnTo>
                  <a:pt x="1847" y="117151"/>
                </a:lnTo>
                <a:lnTo>
                  <a:pt x="2959" y="124663"/>
                </a:lnTo>
                <a:lnTo>
                  <a:pt x="15285" y="131868"/>
                </a:lnTo>
                <a:lnTo>
                  <a:pt x="27128" y="135556"/>
                </a:lnTo>
                <a:lnTo>
                  <a:pt x="40259" y="136131"/>
                </a:lnTo>
                <a:lnTo>
                  <a:pt x="51767" y="133745"/>
                </a:lnTo>
                <a:lnTo>
                  <a:pt x="63837" y="127168"/>
                </a:lnTo>
                <a:lnTo>
                  <a:pt x="72639" y="117477"/>
                </a:lnTo>
                <a:lnTo>
                  <a:pt x="77761" y="105584"/>
                </a:lnTo>
                <a:lnTo>
                  <a:pt x="78790" y="92405"/>
                </a:lnTo>
                <a:lnTo>
                  <a:pt x="76676" y="83042"/>
                </a:lnTo>
                <a:lnTo>
                  <a:pt x="70009" y="72737"/>
                </a:lnTo>
                <a:lnTo>
                  <a:pt x="60321" y="65026"/>
                </a:lnTo>
                <a:lnTo>
                  <a:pt x="49030" y="58851"/>
                </a:lnTo>
                <a:lnTo>
                  <a:pt x="37554" y="53151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3" name="object 11"/>
          <p:cNvSpPr>
            <a:spLocks/>
          </p:cNvSpPr>
          <p:nvPr/>
        </p:nvSpPr>
        <p:spPr bwMode="auto">
          <a:xfrm>
            <a:off x="2008188" y="6156325"/>
            <a:ext cx="115887" cy="109538"/>
          </a:xfrm>
          <a:custGeom>
            <a:avLst/>
            <a:gdLst/>
            <a:ahLst/>
            <a:cxnLst>
              <a:cxn ang="0">
                <a:pos x="89052" y="49441"/>
              </a:cxn>
              <a:cxn ang="0">
                <a:pos x="83578" y="52016"/>
              </a:cxn>
              <a:cxn ang="0">
                <a:pos x="58115" y="59232"/>
              </a:cxn>
              <a:cxn ang="0">
                <a:pos x="44932" y="22504"/>
              </a:cxn>
              <a:cxn ang="0">
                <a:pos x="45986" y="10642"/>
              </a:cxn>
              <a:cxn ang="0">
                <a:pos x="77600" y="11315"/>
              </a:cxn>
              <a:cxn ang="0">
                <a:pos x="93573" y="23545"/>
              </a:cxn>
              <a:cxn ang="0">
                <a:pos x="98336" y="21945"/>
              </a:cxn>
              <a:cxn ang="0">
                <a:pos x="98590" y="4546"/>
              </a:cxn>
              <a:cxn ang="0">
                <a:pos x="97961" y="410"/>
              </a:cxn>
              <a:cxn ang="0">
                <a:pos x="73038" y="1684"/>
              </a:cxn>
              <a:cxn ang="0">
                <a:pos x="38282" y="1716"/>
              </a:cxn>
              <a:cxn ang="0">
                <a:pos x="12357" y="975"/>
              </a:cxn>
              <a:cxn ang="0">
                <a:pos x="0" y="0"/>
              </a:cxn>
              <a:cxn ang="0">
                <a:pos x="1562" y="5588"/>
              </a:cxn>
              <a:cxn ang="0">
                <a:pos x="22237" y="17195"/>
              </a:cxn>
              <a:cxn ang="0">
                <a:pos x="23507" y="95719"/>
              </a:cxn>
              <a:cxn ang="0">
                <a:pos x="16399" y="122474"/>
              </a:cxn>
              <a:cxn ang="0">
                <a:pos x="749" y="125882"/>
              </a:cxn>
              <a:cxn ang="0">
                <a:pos x="1562" y="130924"/>
              </a:cxn>
              <a:cxn ang="0">
                <a:pos x="20179" y="130135"/>
              </a:cxn>
              <a:cxn ang="0">
                <a:pos x="60528" y="129844"/>
              </a:cxn>
              <a:cxn ang="0">
                <a:pos x="85142" y="130595"/>
              </a:cxn>
              <a:cxn ang="0">
                <a:pos x="98590" y="130924"/>
              </a:cxn>
              <a:cxn ang="0">
                <a:pos x="100711" y="126149"/>
              </a:cxn>
              <a:cxn ang="0">
                <a:pos x="104114" y="109220"/>
              </a:cxn>
              <a:cxn ang="0">
                <a:pos x="99618" y="103695"/>
              </a:cxn>
              <a:cxn ang="0">
                <a:pos x="87230" y="119287"/>
              </a:cxn>
              <a:cxn ang="0">
                <a:pos x="55219" y="120865"/>
              </a:cxn>
              <a:cxn ang="0">
                <a:pos x="46142" y="114674"/>
              </a:cxn>
              <a:cxn ang="0">
                <a:pos x="44932" y="66941"/>
              </a:cxn>
              <a:cxn ang="0">
                <a:pos x="78227" y="68882"/>
              </a:cxn>
              <a:cxn ang="0">
                <a:pos x="87782" y="77749"/>
              </a:cxn>
              <a:cxn ang="0">
                <a:pos x="88036" y="53682"/>
              </a:cxn>
            </a:cxnLst>
            <a:rect l="0" t="0" r="r" b="b"/>
            <a:pathLst>
              <a:path w="104901" h="130924">
                <a:moveTo>
                  <a:pt x="88798" y="50800"/>
                </a:moveTo>
                <a:lnTo>
                  <a:pt x="89052" y="49441"/>
                </a:lnTo>
                <a:lnTo>
                  <a:pt x="84048" y="49733"/>
                </a:lnTo>
                <a:lnTo>
                  <a:pt x="83578" y="52016"/>
                </a:lnTo>
                <a:lnTo>
                  <a:pt x="77830" y="58155"/>
                </a:lnTo>
                <a:lnTo>
                  <a:pt x="58115" y="59232"/>
                </a:lnTo>
                <a:lnTo>
                  <a:pt x="44932" y="59232"/>
                </a:lnTo>
                <a:lnTo>
                  <a:pt x="44932" y="22504"/>
                </a:lnTo>
                <a:lnTo>
                  <a:pt x="45173" y="15087"/>
                </a:lnTo>
                <a:lnTo>
                  <a:pt x="45986" y="10642"/>
                </a:lnTo>
                <a:lnTo>
                  <a:pt x="63157" y="10642"/>
                </a:lnTo>
                <a:lnTo>
                  <a:pt x="77600" y="11315"/>
                </a:lnTo>
                <a:lnTo>
                  <a:pt x="89849" y="15473"/>
                </a:lnTo>
                <a:lnTo>
                  <a:pt x="93573" y="23545"/>
                </a:lnTo>
                <a:lnTo>
                  <a:pt x="98590" y="23266"/>
                </a:lnTo>
                <a:lnTo>
                  <a:pt x="98336" y="21945"/>
                </a:lnTo>
                <a:lnTo>
                  <a:pt x="98590" y="16129"/>
                </a:lnTo>
                <a:lnTo>
                  <a:pt x="98590" y="4546"/>
                </a:lnTo>
                <a:lnTo>
                  <a:pt x="99936" y="241"/>
                </a:lnTo>
                <a:lnTo>
                  <a:pt x="97961" y="410"/>
                </a:lnTo>
                <a:lnTo>
                  <a:pt x="85862" y="1210"/>
                </a:lnTo>
                <a:lnTo>
                  <a:pt x="73038" y="1684"/>
                </a:lnTo>
                <a:lnTo>
                  <a:pt x="59702" y="1841"/>
                </a:lnTo>
                <a:lnTo>
                  <a:pt x="38282" y="1716"/>
                </a:lnTo>
                <a:lnTo>
                  <a:pt x="24840" y="1449"/>
                </a:lnTo>
                <a:lnTo>
                  <a:pt x="12357" y="975"/>
                </a:lnTo>
                <a:lnTo>
                  <a:pt x="1562" y="241"/>
                </a:lnTo>
                <a:lnTo>
                  <a:pt x="0" y="0"/>
                </a:lnTo>
                <a:lnTo>
                  <a:pt x="749" y="5588"/>
                </a:lnTo>
                <a:lnTo>
                  <a:pt x="1562" y="5588"/>
                </a:lnTo>
                <a:lnTo>
                  <a:pt x="15868" y="8656"/>
                </a:lnTo>
                <a:lnTo>
                  <a:pt x="22237" y="17195"/>
                </a:lnTo>
                <a:lnTo>
                  <a:pt x="23507" y="35979"/>
                </a:lnTo>
                <a:lnTo>
                  <a:pt x="23507" y="95719"/>
                </a:lnTo>
                <a:lnTo>
                  <a:pt x="22414" y="113633"/>
                </a:lnTo>
                <a:lnTo>
                  <a:pt x="16399" y="122474"/>
                </a:lnTo>
                <a:lnTo>
                  <a:pt x="1562" y="125882"/>
                </a:lnTo>
                <a:lnTo>
                  <a:pt x="749" y="125882"/>
                </a:lnTo>
                <a:lnTo>
                  <a:pt x="0" y="130924"/>
                </a:lnTo>
                <a:lnTo>
                  <a:pt x="1562" y="130924"/>
                </a:lnTo>
                <a:lnTo>
                  <a:pt x="8221" y="130534"/>
                </a:lnTo>
                <a:lnTo>
                  <a:pt x="20179" y="130135"/>
                </a:lnTo>
                <a:lnTo>
                  <a:pt x="33407" y="129931"/>
                </a:lnTo>
                <a:lnTo>
                  <a:pt x="60528" y="129844"/>
                </a:lnTo>
                <a:lnTo>
                  <a:pt x="71836" y="130034"/>
                </a:lnTo>
                <a:lnTo>
                  <a:pt x="85142" y="130595"/>
                </a:lnTo>
                <a:lnTo>
                  <a:pt x="95173" y="130924"/>
                </a:lnTo>
                <a:lnTo>
                  <a:pt x="98590" y="130924"/>
                </a:lnTo>
                <a:lnTo>
                  <a:pt x="99936" y="130111"/>
                </a:lnTo>
                <a:lnTo>
                  <a:pt x="100711" y="126149"/>
                </a:lnTo>
                <a:lnTo>
                  <a:pt x="102006" y="122174"/>
                </a:lnTo>
                <a:lnTo>
                  <a:pt x="104114" y="109220"/>
                </a:lnTo>
                <a:lnTo>
                  <a:pt x="104902" y="104165"/>
                </a:lnTo>
                <a:lnTo>
                  <a:pt x="99618" y="103695"/>
                </a:lnTo>
                <a:lnTo>
                  <a:pt x="96258" y="113908"/>
                </a:lnTo>
                <a:lnTo>
                  <a:pt x="87230" y="119287"/>
                </a:lnTo>
                <a:lnTo>
                  <a:pt x="65532" y="120865"/>
                </a:lnTo>
                <a:lnTo>
                  <a:pt x="55219" y="120865"/>
                </a:lnTo>
                <a:lnTo>
                  <a:pt x="51812" y="120659"/>
                </a:lnTo>
                <a:lnTo>
                  <a:pt x="46142" y="114674"/>
                </a:lnTo>
                <a:lnTo>
                  <a:pt x="44932" y="93078"/>
                </a:lnTo>
                <a:lnTo>
                  <a:pt x="44932" y="66941"/>
                </a:lnTo>
                <a:lnTo>
                  <a:pt x="61622" y="66951"/>
                </a:lnTo>
                <a:lnTo>
                  <a:pt x="78227" y="68882"/>
                </a:lnTo>
                <a:lnTo>
                  <a:pt x="82715" y="78003"/>
                </a:lnTo>
                <a:lnTo>
                  <a:pt x="87782" y="77749"/>
                </a:lnTo>
                <a:lnTo>
                  <a:pt x="87782" y="61899"/>
                </a:lnTo>
                <a:lnTo>
                  <a:pt x="88036" y="53682"/>
                </a:lnTo>
                <a:lnTo>
                  <a:pt x="88798" y="50800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4" name="object 12"/>
          <p:cNvSpPr>
            <a:spLocks/>
          </p:cNvSpPr>
          <p:nvPr/>
        </p:nvSpPr>
        <p:spPr bwMode="auto">
          <a:xfrm>
            <a:off x="2892425" y="6154738"/>
            <a:ext cx="307975" cy="112712"/>
          </a:xfrm>
          <a:custGeom>
            <a:avLst/>
            <a:gdLst/>
            <a:ahLst/>
            <a:cxnLst>
              <a:cxn ang="0">
                <a:pos x="18288" y="9717"/>
              </a:cxn>
              <a:cxn ang="0">
                <a:pos x="23279" y="96399"/>
              </a:cxn>
              <a:cxn ang="0">
                <a:pos x="2959" y="126486"/>
              </a:cxn>
              <a:cxn ang="0">
                <a:pos x="2959" y="131540"/>
              </a:cxn>
              <a:cxn ang="0">
                <a:pos x="35979" y="130537"/>
              </a:cxn>
              <a:cxn ang="0">
                <a:pos x="65620" y="132099"/>
              </a:cxn>
              <a:cxn ang="0">
                <a:pos x="50667" y="122950"/>
              </a:cxn>
              <a:cxn ang="0">
                <a:pos x="44462" y="74174"/>
              </a:cxn>
              <a:cxn ang="0">
                <a:pos x="44399" y="66478"/>
              </a:cxn>
              <a:cxn ang="0">
                <a:pos x="45934" y="9238"/>
              </a:cxn>
              <a:cxn ang="0">
                <a:pos x="49669" y="8630"/>
              </a:cxn>
              <a:cxn ang="0">
                <a:pos x="80549" y="16666"/>
              </a:cxn>
              <a:cxn ang="0">
                <a:pos x="85765" y="51780"/>
              </a:cxn>
              <a:cxn ang="0">
                <a:pos x="56108" y="74441"/>
              </a:cxn>
              <a:cxn ang="0">
                <a:pos x="72522" y="86940"/>
              </a:cxn>
              <a:cxn ang="0">
                <a:pos x="99737" y="120463"/>
              </a:cxn>
              <a:cxn ang="0">
                <a:pos x="118960" y="131629"/>
              </a:cxn>
              <a:cxn ang="0">
                <a:pos x="147054" y="130572"/>
              </a:cxn>
              <a:cxn ang="0">
                <a:pos x="172618" y="131540"/>
              </a:cxn>
              <a:cxn ang="0">
                <a:pos x="173177" y="126486"/>
              </a:cxn>
              <a:cxn ang="0">
                <a:pos x="153047" y="96399"/>
              </a:cxn>
              <a:cxn ang="0">
                <a:pos x="253288" y="134487"/>
              </a:cxn>
              <a:cxn ang="0">
                <a:pos x="255632" y="120924"/>
              </a:cxn>
              <a:cxn ang="0">
                <a:pos x="256387" y="19068"/>
              </a:cxn>
              <a:cxn ang="0">
                <a:pos x="275780" y="6204"/>
              </a:cxn>
              <a:cxn ang="0">
                <a:pos x="268592" y="2013"/>
              </a:cxn>
              <a:cxn ang="0">
                <a:pos x="237076" y="2369"/>
              </a:cxn>
              <a:cxn ang="0">
                <a:pos x="223380" y="5963"/>
              </a:cxn>
              <a:cxn ang="0">
                <a:pos x="243513" y="20382"/>
              </a:cxn>
              <a:cxn ang="0">
                <a:pos x="152272" y="2775"/>
              </a:cxn>
              <a:cxn ang="0">
                <a:pos x="117386" y="1187"/>
              </a:cxn>
              <a:cxn ang="0">
                <a:pos x="117119" y="6204"/>
              </a:cxn>
              <a:cxn ang="0">
                <a:pos x="142760" y="28416"/>
              </a:cxn>
              <a:cxn ang="0">
                <a:pos x="134103" y="123520"/>
              </a:cxn>
              <a:cxn ang="0">
                <a:pos x="108099" y="112194"/>
              </a:cxn>
              <a:cxn ang="0">
                <a:pos x="89809" y="80692"/>
              </a:cxn>
              <a:cxn ang="0">
                <a:pos x="97489" y="58498"/>
              </a:cxn>
              <a:cxn ang="0">
                <a:pos x="110007" y="33496"/>
              </a:cxn>
              <a:cxn ang="0">
                <a:pos x="90069" y="7016"/>
              </a:cxn>
              <a:cxn ang="0">
                <a:pos x="40870" y="314"/>
              </a:cxn>
              <a:cxn ang="0">
                <a:pos x="3684" y="1079"/>
              </a:cxn>
              <a:cxn ang="0">
                <a:pos x="2438" y="6102"/>
              </a:cxn>
              <a:cxn ang="0">
                <a:pos x="56108" y="74441"/>
              </a:cxn>
              <a:cxn ang="0">
                <a:pos x="48348" y="66770"/>
              </a:cxn>
            </a:cxnLst>
            <a:rect l="0" t="0" r="r" b="b"/>
            <a:pathLst>
              <a:path w="277101" h="134487">
                <a:moveTo>
                  <a:pt x="5333" y="5594"/>
                </a:moveTo>
                <a:lnTo>
                  <a:pt x="9905" y="6001"/>
                </a:lnTo>
                <a:lnTo>
                  <a:pt x="18288" y="9717"/>
                </a:lnTo>
                <a:lnTo>
                  <a:pt x="22553" y="22597"/>
                </a:lnTo>
                <a:lnTo>
                  <a:pt x="23279" y="36633"/>
                </a:lnTo>
                <a:lnTo>
                  <a:pt x="23279" y="96399"/>
                </a:lnTo>
                <a:lnTo>
                  <a:pt x="21663" y="115585"/>
                </a:lnTo>
                <a:lnTo>
                  <a:pt x="14942" y="123931"/>
                </a:lnTo>
                <a:lnTo>
                  <a:pt x="2959" y="126486"/>
                </a:lnTo>
                <a:lnTo>
                  <a:pt x="2108" y="126486"/>
                </a:lnTo>
                <a:lnTo>
                  <a:pt x="1358" y="132099"/>
                </a:lnTo>
                <a:lnTo>
                  <a:pt x="2959" y="131540"/>
                </a:lnTo>
                <a:lnTo>
                  <a:pt x="14346" y="130771"/>
                </a:lnTo>
                <a:lnTo>
                  <a:pt x="27770" y="130549"/>
                </a:lnTo>
                <a:lnTo>
                  <a:pt x="35979" y="130537"/>
                </a:lnTo>
                <a:lnTo>
                  <a:pt x="49415" y="130703"/>
                </a:lnTo>
                <a:lnTo>
                  <a:pt x="62092" y="131333"/>
                </a:lnTo>
                <a:lnTo>
                  <a:pt x="65620" y="132099"/>
                </a:lnTo>
                <a:lnTo>
                  <a:pt x="65087" y="126486"/>
                </a:lnTo>
                <a:lnTo>
                  <a:pt x="64287" y="126486"/>
                </a:lnTo>
                <a:lnTo>
                  <a:pt x="50667" y="122950"/>
                </a:lnTo>
                <a:lnTo>
                  <a:pt x="45313" y="112884"/>
                </a:lnTo>
                <a:lnTo>
                  <a:pt x="44462" y="96399"/>
                </a:lnTo>
                <a:lnTo>
                  <a:pt x="44462" y="74174"/>
                </a:lnTo>
                <a:lnTo>
                  <a:pt x="48158" y="74441"/>
                </a:lnTo>
                <a:lnTo>
                  <a:pt x="48348" y="66770"/>
                </a:lnTo>
                <a:lnTo>
                  <a:pt x="44399" y="66478"/>
                </a:lnTo>
                <a:lnTo>
                  <a:pt x="44399" y="34766"/>
                </a:lnTo>
                <a:lnTo>
                  <a:pt x="44772" y="18134"/>
                </a:lnTo>
                <a:lnTo>
                  <a:pt x="45934" y="9238"/>
                </a:lnTo>
                <a:lnTo>
                  <a:pt x="45973" y="9099"/>
                </a:lnTo>
                <a:lnTo>
                  <a:pt x="48844" y="8858"/>
                </a:lnTo>
                <a:lnTo>
                  <a:pt x="49669" y="8630"/>
                </a:lnTo>
                <a:lnTo>
                  <a:pt x="52527" y="8630"/>
                </a:lnTo>
                <a:lnTo>
                  <a:pt x="68981" y="10510"/>
                </a:lnTo>
                <a:lnTo>
                  <a:pt x="80549" y="16666"/>
                </a:lnTo>
                <a:lnTo>
                  <a:pt x="86961" y="27874"/>
                </a:lnTo>
                <a:lnTo>
                  <a:pt x="88239" y="38754"/>
                </a:lnTo>
                <a:lnTo>
                  <a:pt x="85765" y="51780"/>
                </a:lnTo>
                <a:lnTo>
                  <a:pt x="77873" y="60918"/>
                </a:lnTo>
                <a:lnTo>
                  <a:pt x="63861" y="65894"/>
                </a:lnTo>
                <a:lnTo>
                  <a:pt x="56108" y="74441"/>
                </a:lnTo>
                <a:lnTo>
                  <a:pt x="62141" y="73654"/>
                </a:lnTo>
                <a:lnTo>
                  <a:pt x="66928" y="72879"/>
                </a:lnTo>
                <a:lnTo>
                  <a:pt x="72522" y="86940"/>
                </a:lnTo>
                <a:lnTo>
                  <a:pt x="80514" y="99848"/>
                </a:lnTo>
                <a:lnTo>
                  <a:pt x="89915" y="111167"/>
                </a:lnTo>
                <a:lnTo>
                  <a:pt x="99737" y="120463"/>
                </a:lnTo>
                <a:lnTo>
                  <a:pt x="108993" y="127298"/>
                </a:lnTo>
                <a:lnTo>
                  <a:pt x="116694" y="131238"/>
                </a:lnTo>
                <a:lnTo>
                  <a:pt x="118960" y="131629"/>
                </a:lnTo>
                <a:lnTo>
                  <a:pt x="122554" y="131515"/>
                </a:lnTo>
                <a:lnTo>
                  <a:pt x="130638" y="131109"/>
                </a:lnTo>
                <a:lnTo>
                  <a:pt x="147054" y="130572"/>
                </a:lnTo>
                <a:lnTo>
                  <a:pt x="159448" y="130537"/>
                </a:lnTo>
                <a:lnTo>
                  <a:pt x="166585" y="130753"/>
                </a:lnTo>
                <a:lnTo>
                  <a:pt x="172618" y="131540"/>
                </a:lnTo>
                <a:lnTo>
                  <a:pt x="174256" y="132099"/>
                </a:lnTo>
                <a:lnTo>
                  <a:pt x="173710" y="126486"/>
                </a:lnTo>
                <a:lnTo>
                  <a:pt x="173177" y="126486"/>
                </a:lnTo>
                <a:lnTo>
                  <a:pt x="159382" y="122342"/>
                </a:lnTo>
                <a:lnTo>
                  <a:pt x="153931" y="111852"/>
                </a:lnTo>
                <a:lnTo>
                  <a:pt x="153047" y="96399"/>
                </a:lnTo>
                <a:lnTo>
                  <a:pt x="153047" y="32671"/>
                </a:lnTo>
                <a:lnTo>
                  <a:pt x="251714" y="132899"/>
                </a:lnTo>
                <a:lnTo>
                  <a:pt x="253288" y="134487"/>
                </a:lnTo>
                <a:lnTo>
                  <a:pt x="256425" y="133382"/>
                </a:lnTo>
                <a:lnTo>
                  <a:pt x="256425" y="132569"/>
                </a:lnTo>
                <a:lnTo>
                  <a:pt x="255632" y="120924"/>
                </a:lnTo>
                <a:lnTo>
                  <a:pt x="255244" y="106849"/>
                </a:lnTo>
                <a:lnTo>
                  <a:pt x="255155" y="36633"/>
                </a:lnTo>
                <a:lnTo>
                  <a:pt x="256387" y="19068"/>
                </a:lnTo>
                <a:lnTo>
                  <a:pt x="262659" y="9431"/>
                </a:lnTo>
                <a:lnTo>
                  <a:pt x="275247" y="6204"/>
                </a:lnTo>
                <a:lnTo>
                  <a:pt x="275780" y="6204"/>
                </a:lnTo>
                <a:lnTo>
                  <a:pt x="277101" y="895"/>
                </a:lnTo>
                <a:lnTo>
                  <a:pt x="274421" y="1187"/>
                </a:lnTo>
                <a:lnTo>
                  <a:pt x="268592" y="2013"/>
                </a:lnTo>
                <a:lnTo>
                  <a:pt x="259651" y="2521"/>
                </a:lnTo>
                <a:lnTo>
                  <a:pt x="251193" y="2521"/>
                </a:lnTo>
                <a:lnTo>
                  <a:pt x="237076" y="2369"/>
                </a:lnTo>
                <a:lnTo>
                  <a:pt x="225747" y="1307"/>
                </a:lnTo>
                <a:lnTo>
                  <a:pt x="223380" y="679"/>
                </a:lnTo>
                <a:lnTo>
                  <a:pt x="223380" y="5963"/>
                </a:lnTo>
                <a:lnTo>
                  <a:pt x="224764" y="6204"/>
                </a:lnTo>
                <a:lnTo>
                  <a:pt x="237937" y="10171"/>
                </a:lnTo>
                <a:lnTo>
                  <a:pt x="243513" y="20382"/>
                </a:lnTo>
                <a:lnTo>
                  <a:pt x="244551" y="36633"/>
                </a:lnTo>
                <a:lnTo>
                  <a:pt x="244551" y="98253"/>
                </a:lnTo>
                <a:lnTo>
                  <a:pt x="152272" y="2775"/>
                </a:lnTo>
                <a:lnTo>
                  <a:pt x="138854" y="2634"/>
                </a:lnTo>
                <a:lnTo>
                  <a:pt x="125465" y="2054"/>
                </a:lnTo>
                <a:lnTo>
                  <a:pt x="117386" y="1187"/>
                </a:lnTo>
                <a:lnTo>
                  <a:pt x="115785" y="679"/>
                </a:lnTo>
                <a:lnTo>
                  <a:pt x="116319" y="6204"/>
                </a:lnTo>
                <a:lnTo>
                  <a:pt x="117119" y="6204"/>
                </a:lnTo>
                <a:lnTo>
                  <a:pt x="129156" y="11323"/>
                </a:lnTo>
                <a:lnTo>
                  <a:pt x="139990" y="21276"/>
                </a:lnTo>
                <a:lnTo>
                  <a:pt x="142760" y="28416"/>
                </a:lnTo>
                <a:lnTo>
                  <a:pt x="142760" y="96399"/>
                </a:lnTo>
                <a:lnTo>
                  <a:pt x="140972" y="114714"/>
                </a:lnTo>
                <a:lnTo>
                  <a:pt x="134103" y="123520"/>
                </a:lnTo>
                <a:lnTo>
                  <a:pt x="125310" y="125685"/>
                </a:lnTo>
                <a:lnTo>
                  <a:pt x="121767" y="124898"/>
                </a:lnTo>
                <a:lnTo>
                  <a:pt x="108099" y="112194"/>
                </a:lnTo>
                <a:lnTo>
                  <a:pt x="99137" y="100863"/>
                </a:lnTo>
                <a:lnTo>
                  <a:pt x="93501" y="90499"/>
                </a:lnTo>
                <a:lnTo>
                  <a:pt x="89809" y="80692"/>
                </a:lnTo>
                <a:lnTo>
                  <a:pt x="86680" y="71037"/>
                </a:lnTo>
                <a:lnTo>
                  <a:pt x="84924" y="66211"/>
                </a:lnTo>
                <a:lnTo>
                  <a:pt x="97489" y="58498"/>
                </a:lnTo>
                <a:lnTo>
                  <a:pt x="105998" y="48234"/>
                </a:lnTo>
                <a:lnTo>
                  <a:pt x="109845" y="36489"/>
                </a:lnTo>
                <a:lnTo>
                  <a:pt x="110007" y="33496"/>
                </a:lnTo>
                <a:lnTo>
                  <a:pt x="107752" y="22145"/>
                </a:lnTo>
                <a:lnTo>
                  <a:pt x="101066" y="13372"/>
                </a:lnTo>
                <a:lnTo>
                  <a:pt x="90069" y="7016"/>
                </a:lnTo>
                <a:lnTo>
                  <a:pt x="74880" y="2915"/>
                </a:lnTo>
                <a:lnTo>
                  <a:pt x="55616" y="911"/>
                </a:lnTo>
                <a:lnTo>
                  <a:pt x="40870" y="314"/>
                </a:lnTo>
                <a:lnTo>
                  <a:pt x="26889" y="0"/>
                </a:lnTo>
                <a:lnTo>
                  <a:pt x="14206" y="179"/>
                </a:lnTo>
                <a:lnTo>
                  <a:pt x="3684" y="1079"/>
                </a:lnTo>
                <a:lnTo>
                  <a:pt x="0" y="1670"/>
                </a:lnTo>
                <a:lnTo>
                  <a:pt x="1358" y="6648"/>
                </a:lnTo>
                <a:lnTo>
                  <a:pt x="2438" y="6102"/>
                </a:lnTo>
                <a:lnTo>
                  <a:pt x="5333" y="5594"/>
                </a:lnTo>
                <a:close/>
              </a:path>
              <a:path w="277101" h="134487">
                <a:moveTo>
                  <a:pt x="52120" y="74441"/>
                </a:moveTo>
                <a:lnTo>
                  <a:pt x="56108" y="74441"/>
                </a:lnTo>
                <a:lnTo>
                  <a:pt x="63861" y="65894"/>
                </a:lnTo>
                <a:lnTo>
                  <a:pt x="51777" y="66770"/>
                </a:lnTo>
                <a:lnTo>
                  <a:pt x="48348" y="66770"/>
                </a:lnTo>
                <a:lnTo>
                  <a:pt x="48158" y="74441"/>
                </a:lnTo>
                <a:lnTo>
                  <a:pt x="52120" y="74441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5" name="object 13"/>
          <p:cNvSpPr>
            <a:spLocks/>
          </p:cNvSpPr>
          <p:nvPr/>
        </p:nvSpPr>
        <p:spPr bwMode="auto">
          <a:xfrm>
            <a:off x="2547938" y="6154738"/>
            <a:ext cx="87312" cy="112712"/>
          </a:xfrm>
          <a:custGeom>
            <a:avLst/>
            <a:gdLst/>
            <a:ahLst/>
            <a:cxnLst>
              <a:cxn ang="0">
                <a:pos x="228" y="119913"/>
              </a:cxn>
              <a:cxn ang="0">
                <a:pos x="0" y="124904"/>
              </a:cxn>
              <a:cxn ang="0">
                <a:pos x="11487" y="132088"/>
              </a:cxn>
              <a:cxn ang="0">
                <a:pos x="23319" y="135409"/>
              </a:cxn>
              <a:cxn ang="0">
                <a:pos x="36944" y="136093"/>
              </a:cxn>
              <a:cxn ang="0">
                <a:pos x="46735" y="134829"/>
              </a:cxn>
              <a:cxn ang="0">
                <a:pos x="59794" y="129195"/>
              </a:cxn>
              <a:cxn ang="0">
                <a:pos x="69560" y="119959"/>
              </a:cxn>
              <a:cxn ang="0">
                <a:pos x="75587" y="108091"/>
              </a:cxn>
              <a:cxn ang="0">
                <a:pos x="77431" y="94564"/>
              </a:cxn>
              <a:cxn ang="0">
                <a:pos x="77005" y="89846"/>
              </a:cxn>
              <a:cxn ang="0">
                <a:pos x="72132" y="77498"/>
              </a:cxn>
              <a:cxn ang="0">
                <a:pos x="63232" y="68169"/>
              </a:cxn>
              <a:cxn ang="0">
                <a:pos x="52028" y="60722"/>
              </a:cxn>
              <a:cxn ang="0">
                <a:pos x="40243" y="54022"/>
              </a:cxn>
              <a:cxn ang="0">
                <a:pos x="29600" y="46932"/>
              </a:cxn>
              <a:cxn ang="0">
                <a:pos x="21821" y="38316"/>
              </a:cxn>
              <a:cxn ang="0">
                <a:pos x="18630" y="27038"/>
              </a:cxn>
              <a:cxn ang="0">
                <a:pos x="18901" y="22995"/>
              </a:cxn>
              <a:cxn ang="0">
                <a:pos x="25859" y="12138"/>
              </a:cxn>
              <a:cxn ang="0">
                <a:pos x="39814" y="8255"/>
              </a:cxn>
              <a:cxn ang="0">
                <a:pos x="51453" y="10547"/>
              </a:cxn>
              <a:cxn ang="0">
                <a:pos x="61286" y="18930"/>
              </a:cxn>
              <a:cxn ang="0">
                <a:pos x="66598" y="32169"/>
              </a:cxn>
              <a:cxn ang="0">
                <a:pos x="71894" y="32042"/>
              </a:cxn>
              <a:cxn ang="0">
                <a:pos x="70200" y="14541"/>
              </a:cxn>
              <a:cxn ang="0">
                <a:pos x="67589" y="6731"/>
              </a:cxn>
              <a:cxn ang="0">
                <a:pos x="55468" y="1600"/>
              </a:cxn>
              <a:cxn ang="0">
                <a:pos x="41465" y="0"/>
              </a:cxn>
              <a:cxn ang="0">
                <a:pos x="35310" y="567"/>
              </a:cxn>
              <a:cxn ang="0">
                <a:pos x="21245" y="5495"/>
              </a:cxn>
              <a:cxn ang="0">
                <a:pos x="10581" y="14306"/>
              </a:cxn>
              <a:cxn ang="0">
                <a:pos x="3889" y="25612"/>
              </a:cxn>
              <a:cxn ang="0">
                <a:pos x="1739" y="38023"/>
              </a:cxn>
              <a:cxn ang="0">
                <a:pos x="2111" y="42203"/>
              </a:cxn>
              <a:cxn ang="0">
                <a:pos x="6957" y="54119"/>
              </a:cxn>
              <a:cxn ang="0">
                <a:pos x="15976" y="63232"/>
              </a:cxn>
              <a:cxn ang="0">
                <a:pos x="27395" y="70659"/>
              </a:cxn>
              <a:cxn ang="0">
                <a:pos x="39440" y="77515"/>
              </a:cxn>
              <a:cxn ang="0">
                <a:pos x="50335" y="84915"/>
              </a:cxn>
              <a:cxn ang="0">
                <a:pos x="58307" y="93977"/>
              </a:cxn>
              <a:cxn ang="0">
                <a:pos x="61582" y="105816"/>
              </a:cxn>
              <a:cxn ang="0">
                <a:pos x="60313" y="113192"/>
              </a:cxn>
              <a:cxn ang="0">
                <a:pos x="51641" y="123423"/>
              </a:cxn>
              <a:cxn ang="0">
                <a:pos x="38608" y="127571"/>
              </a:cxn>
              <a:cxn ang="0">
                <a:pos x="34732" y="127666"/>
              </a:cxn>
              <a:cxn ang="0">
                <a:pos x="21565" y="125509"/>
              </a:cxn>
              <a:cxn ang="0">
                <a:pos x="12861" y="118423"/>
              </a:cxn>
              <a:cxn ang="0">
                <a:pos x="5410" y="105448"/>
              </a:cxn>
              <a:cxn ang="0">
                <a:pos x="647" y="105841"/>
              </a:cxn>
              <a:cxn ang="0">
                <a:pos x="228" y="119913"/>
              </a:cxn>
            </a:cxnLst>
            <a:rect l="0" t="0" r="r" b="b"/>
            <a:pathLst>
              <a:path w="77431" h="136093">
                <a:moveTo>
                  <a:pt x="228" y="119913"/>
                </a:moveTo>
                <a:lnTo>
                  <a:pt x="0" y="124904"/>
                </a:lnTo>
                <a:lnTo>
                  <a:pt x="11487" y="132088"/>
                </a:lnTo>
                <a:lnTo>
                  <a:pt x="23319" y="135409"/>
                </a:lnTo>
                <a:lnTo>
                  <a:pt x="36944" y="136093"/>
                </a:lnTo>
                <a:lnTo>
                  <a:pt x="46735" y="134829"/>
                </a:lnTo>
                <a:lnTo>
                  <a:pt x="59794" y="129195"/>
                </a:lnTo>
                <a:lnTo>
                  <a:pt x="69560" y="119959"/>
                </a:lnTo>
                <a:lnTo>
                  <a:pt x="75587" y="108091"/>
                </a:lnTo>
                <a:lnTo>
                  <a:pt x="77431" y="94564"/>
                </a:lnTo>
                <a:lnTo>
                  <a:pt x="77005" y="89846"/>
                </a:lnTo>
                <a:lnTo>
                  <a:pt x="72132" y="77498"/>
                </a:lnTo>
                <a:lnTo>
                  <a:pt x="63232" y="68169"/>
                </a:lnTo>
                <a:lnTo>
                  <a:pt x="52028" y="60722"/>
                </a:lnTo>
                <a:lnTo>
                  <a:pt x="40243" y="54022"/>
                </a:lnTo>
                <a:lnTo>
                  <a:pt x="29600" y="46932"/>
                </a:lnTo>
                <a:lnTo>
                  <a:pt x="21821" y="38316"/>
                </a:lnTo>
                <a:lnTo>
                  <a:pt x="18630" y="27038"/>
                </a:lnTo>
                <a:lnTo>
                  <a:pt x="18901" y="22995"/>
                </a:lnTo>
                <a:lnTo>
                  <a:pt x="25859" y="12138"/>
                </a:lnTo>
                <a:lnTo>
                  <a:pt x="39814" y="8255"/>
                </a:lnTo>
                <a:lnTo>
                  <a:pt x="51453" y="10547"/>
                </a:lnTo>
                <a:lnTo>
                  <a:pt x="61286" y="18930"/>
                </a:lnTo>
                <a:lnTo>
                  <a:pt x="66598" y="32169"/>
                </a:lnTo>
                <a:lnTo>
                  <a:pt x="71894" y="32042"/>
                </a:lnTo>
                <a:lnTo>
                  <a:pt x="70200" y="14541"/>
                </a:lnTo>
                <a:lnTo>
                  <a:pt x="67589" y="6731"/>
                </a:lnTo>
                <a:lnTo>
                  <a:pt x="55468" y="1600"/>
                </a:lnTo>
                <a:lnTo>
                  <a:pt x="41465" y="0"/>
                </a:lnTo>
                <a:lnTo>
                  <a:pt x="35310" y="567"/>
                </a:lnTo>
                <a:lnTo>
                  <a:pt x="21245" y="5495"/>
                </a:lnTo>
                <a:lnTo>
                  <a:pt x="10581" y="14306"/>
                </a:lnTo>
                <a:lnTo>
                  <a:pt x="3889" y="25612"/>
                </a:lnTo>
                <a:lnTo>
                  <a:pt x="1739" y="38023"/>
                </a:lnTo>
                <a:lnTo>
                  <a:pt x="2111" y="42203"/>
                </a:lnTo>
                <a:lnTo>
                  <a:pt x="6957" y="54119"/>
                </a:lnTo>
                <a:lnTo>
                  <a:pt x="15976" y="63232"/>
                </a:lnTo>
                <a:lnTo>
                  <a:pt x="27395" y="70659"/>
                </a:lnTo>
                <a:lnTo>
                  <a:pt x="39440" y="77515"/>
                </a:lnTo>
                <a:lnTo>
                  <a:pt x="50335" y="84915"/>
                </a:lnTo>
                <a:lnTo>
                  <a:pt x="58307" y="93977"/>
                </a:lnTo>
                <a:lnTo>
                  <a:pt x="61582" y="105816"/>
                </a:lnTo>
                <a:lnTo>
                  <a:pt x="60313" y="113192"/>
                </a:lnTo>
                <a:lnTo>
                  <a:pt x="51641" y="123423"/>
                </a:lnTo>
                <a:lnTo>
                  <a:pt x="38608" y="127571"/>
                </a:lnTo>
                <a:lnTo>
                  <a:pt x="34732" y="127666"/>
                </a:lnTo>
                <a:lnTo>
                  <a:pt x="21565" y="125509"/>
                </a:lnTo>
                <a:lnTo>
                  <a:pt x="12861" y="118423"/>
                </a:lnTo>
                <a:lnTo>
                  <a:pt x="5410" y="105448"/>
                </a:lnTo>
                <a:lnTo>
                  <a:pt x="647" y="105841"/>
                </a:lnTo>
                <a:lnTo>
                  <a:pt x="228" y="119913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6" name="object 14"/>
          <p:cNvSpPr>
            <a:spLocks/>
          </p:cNvSpPr>
          <p:nvPr/>
        </p:nvSpPr>
        <p:spPr bwMode="auto">
          <a:xfrm>
            <a:off x="2139950" y="6121400"/>
            <a:ext cx="309563" cy="147638"/>
          </a:xfrm>
          <a:custGeom>
            <a:avLst/>
            <a:gdLst/>
            <a:ahLst/>
            <a:cxnLst>
              <a:cxn ang="0">
                <a:pos x="74256" y="4978"/>
              </a:cxn>
              <a:cxn ang="0">
                <a:pos x="73228" y="457"/>
              </a:cxn>
              <a:cxn ang="0">
                <a:pos x="57954" y="1623"/>
              </a:cxn>
              <a:cxn ang="0">
                <a:pos x="27699" y="2054"/>
              </a:cxn>
              <a:cxn ang="0">
                <a:pos x="2616" y="457"/>
              </a:cxn>
              <a:cxn ang="0">
                <a:pos x="1028" y="4978"/>
              </a:cxn>
              <a:cxn ang="0">
                <a:pos x="8558" y="5852"/>
              </a:cxn>
              <a:cxn ang="0">
                <a:pos x="25974" y="17305"/>
              </a:cxn>
              <a:cxn ang="0">
                <a:pos x="40157" y="47574"/>
              </a:cxn>
              <a:cxn ang="0">
                <a:pos x="91960" y="177101"/>
              </a:cxn>
              <a:cxn ang="0">
                <a:pos x="95935" y="175272"/>
              </a:cxn>
              <a:cxn ang="0">
                <a:pos x="185305" y="174993"/>
              </a:cxn>
              <a:cxn ang="0">
                <a:pos x="189255" y="176644"/>
              </a:cxn>
              <a:cxn ang="0">
                <a:pos x="243243" y="47574"/>
              </a:cxn>
              <a:cxn ang="0">
                <a:pos x="253087" y="25403"/>
              </a:cxn>
              <a:cxn ang="0">
                <a:pos x="267603" y="7795"/>
              </a:cxn>
              <a:cxn ang="0">
                <a:pos x="278383" y="4978"/>
              </a:cxn>
              <a:cxn ang="0">
                <a:pos x="277317" y="457"/>
              </a:cxn>
              <a:cxn ang="0">
                <a:pos x="252488" y="2070"/>
              </a:cxn>
              <a:cxn ang="0">
                <a:pos x="237901" y="1666"/>
              </a:cxn>
              <a:cxn ang="0">
                <a:pos x="223646" y="241"/>
              </a:cxn>
              <a:cxn ang="0">
                <a:pos x="226034" y="4978"/>
              </a:cxn>
              <a:cxn ang="0">
                <a:pos x="243243" y="8458"/>
              </a:cxn>
              <a:cxn ang="0">
                <a:pos x="242796" y="19587"/>
              </a:cxn>
              <a:cxn ang="0">
                <a:pos x="233692" y="45707"/>
              </a:cxn>
              <a:cxn ang="0">
                <a:pos x="163931" y="47015"/>
              </a:cxn>
              <a:cxn ang="0">
                <a:pos x="157216" y="24939"/>
              </a:cxn>
              <a:cxn ang="0">
                <a:pos x="155955" y="8191"/>
              </a:cxn>
              <a:cxn ang="0">
                <a:pos x="177609" y="4978"/>
              </a:cxn>
              <a:cxn ang="0">
                <a:pos x="179222" y="0"/>
              </a:cxn>
              <a:cxn ang="0">
                <a:pos x="159548" y="1678"/>
              </a:cxn>
              <a:cxn ang="0">
                <a:pos x="129220" y="2054"/>
              </a:cxn>
              <a:cxn ang="0">
                <a:pos x="104139" y="457"/>
              </a:cxn>
              <a:cxn ang="0">
                <a:pos x="103060" y="4978"/>
              </a:cxn>
              <a:cxn ang="0">
                <a:pos x="108849" y="5665"/>
              </a:cxn>
              <a:cxn ang="0">
                <a:pos x="125801" y="17180"/>
              </a:cxn>
              <a:cxn ang="0">
                <a:pos x="139852" y="47574"/>
              </a:cxn>
              <a:cxn ang="0">
                <a:pos x="102006" y="141198"/>
              </a:cxn>
              <a:cxn ang="0">
                <a:pos x="61357" y="39390"/>
              </a:cxn>
              <a:cxn ang="0">
                <a:pos x="54698" y="14770"/>
              </a:cxn>
              <a:cxn ang="0">
                <a:pos x="61315" y="6083"/>
              </a:cxn>
            </a:cxnLst>
            <a:rect l="0" t="0" r="r" b="b"/>
            <a:pathLst>
              <a:path w="279438" h="177101">
                <a:moveTo>
                  <a:pt x="73482" y="4978"/>
                </a:moveTo>
                <a:lnTo>
                  <a:pt x="74256" y="4978"/>
                </a:lnTo>
                <a:lnTo>
                  <a:pt x="75844" y="241"/>
                </a:lnTo>
                <a:lnTo>
                  <a:pt x="73228" y="457"/>
                </a:lnTo>
                <a:lnTo>
                  <a:pt x="69885" y="841"/>
                </a:lnTo>
                <a:lnTo>
                  <a:pt x="57954" y="1623"/>
                </a:lnTo>
                <a:lnTo>
                  <a:pt x="44380" y="1983"/>
                </a:lnTo>
                <a:lnTo>
                  <a:pt x="27699" y="2054"/>
                </a:lnTo>
                <a:lnTo>
                  <a:pt x="14182" y="1607"/>
                </a:lnTo>
                <a:lnTo>
                  <a:pt x="2616" y="457"/>
                </a:lnTo>
                <a:lnTo>
                  <a:pt x="0" y="241"/>
                </a:lnTo>
                <a:lnTo>
                  <a:pt x="1028" y="4978"/>
                </a:lnTo>
                <a:lnTo>
                  <a:pt x="2324" y="4978"/>
                </a:lnTo>
                <a:lnTo>
                  <a:pt x="8558" y="5852"/>
                </a:lnTo>
                <a:lnTo>
                  <a:pt x="18508" y="9743"/>
                </a:lnTo>
                <a:lnTo>
                  <a:pt x="25974" y="17305"/>
                </a:lnTo>
                <a:lnTo>
                  <a:pt x="32631" y="29571"/>
                </a:lnTo>
                <a:lnTo>
                  <a:pt x="40157" y="47574"/>
                </a:lnTo>
                <a:lnTo>
                  <a:pt x="91160" y="174993"/>
                </a:lnTo>
                <a:lnTo>
                  <a:pt x="91960" y="177101"/>
                </a:lnTo>
                <a:lnTo>
                  <a:pt x="95453" y="176644"/>
                </a:lnTo>
                <a:lnTo>
                  <a:pt x="95935" y="175272"/>
                </a:lnTo>
                <a:lnTo>
                  <a:pt x="145389" y="62928"/>
                </a:lnTo>
                <a:lnTo>
                  <a:pt x="185305" y="174993"/>
                </a:lnTo>
                <a:lnTo>
                  <a:pt x="186105" y="177101"/>
                </a:lnTo>
                <a:lnTo>
                  <a:pt x="189255" y="176644"/>
                </a:lnTo>
                <a:lnTo>
                  <a:pt x="189801" y="175272"/>
                </a:lnTo>
                <a:lnTo>
                  <a:pt x="243243" y="47574"/>
                </a:lnTo>
                <a:lnTo>
                  <a:pt x="245812" y="41466"/>
                </a:lnTo>
                <a:lnTo>
                  <a:pt x="253087" y="25403"/>
                </a:lnTo>
                <a:lnTo>
                  <a:pt x="259887" y="14391"/>
                </a:lnTo>
                <a:lnTo>
                  <a:pt x="267603" y="7795"/>
                </a:lnTo>
                <a:lnTo>
                  <a:pt x="277621" y="4978"/>
                </a:lnTo>
                <a:lnTo>
                  <a:pt x="278383" y="4978"/>
                </a:lnTo>
                <a:lnTo>
                  <a:pt x="279438" y="0"/>
                </a:lnTo>
                <a:lnTo>
                  <a:pt x="277317" y="457"/>
                </a:lnTo>
                <a:lnTo>
                  <a:pt x="266370" y="1785"/>
                </a:lnTo>
                <a:lnTo>
                  <a:pt x="252488" y="2070"/>
                </a:lnTo>
                <a:lnTo>
                  <a:pt x="251486" y="2068"/>
                </a:lnTo>
                <a:lnTo>
                  <a:pt x="237901" y="1666"/>
                </a:lnTo>
                <a:lnTo>
                  <a:pt x="226301" y="457"/>
                </a:lnTo>
                <a:lnTo>
                  <a:pt x="223646" y="241"/>
                </a:lnTo>
                <a:lnTo>
                  <a:pt x="225247" y="4978"/>
                </a:lnTo>
                <a:lnTo>
                  <a:pt x="226034" y="4978"/>
                </a:lnTo>
                <a:lnTo>
                  <a:pt x="239013" y="6349"/>
                </a:lnTo>
                <a:lnTo>
                  <a:pt x="243243" y="8458"/>
                </a:lnTo>
                <a:lnTo>
                  <a:pt x="243243" y="15024"/>
                </a:lnTo>
                <a:lnTo>
                  <a:pt x="242796" y="19587"/>
                </a:lnTo>
                <a:lnTo>
                  <a:pt x="239637" y="30309"/>
                </a:lnTo>
                <a:lnTo>
                  <a:pt x="233692" y="45707"/>
                </a:lnTo>
                <a:lnTo>
                  <a:pt x="195897" y="141198"/>
                </a:lnTo>
                <a:lnTo>
                  <a:pt x="163931" y="47015"/>
                </a:lnTo>
                <a:lnTo>
                  <a:pt x="160999" y="38184"/>
                </a:lnTo>
                <a:lnTo>
                  <a:pt x="157216" y="24939"/>
                </a:lnTo>
                <a:lnTo>
                  <a:pt x="155955" y="16090"/>
                </a:lnTo>
                <a:lnTo>
                  <a:pt x="155955" y="8191"/>
                </a:lnTo>
                <a:lnTo>
                  <a:pt x="161188" y="6349"/>
                </a:lnTo>
                <a:lnTo>
                  <a:pt x="177609" y="4978"/>
                </a:lnTo>
                <a:lnTo>
                  <a:pt x="178447" y="4978"/>
                </a:lnTo>
                <a:lnTo>
                  <a:pt x="179222" y="0"/>
                </a:lnTo>
                <a:lnTo>
                  <a:pt x="171962" y="996"/>
                </a:lnTo>
                <a:lnTo>
                  <a:pt x="159548" y="1678"/>
                </a:lnTo>
                <a:lnTo>
                  <a:pt x="145669" y="1993"/>
                </a:lnTo>
                <a:lnTo>
                  <a:pt x="129220" y="2054"/>
                </a:lnTo>
                <a:lnTo>
                  <a:pt x="115791" y="1605"/>
                </a:lnTo>
                <a:lnTo>
                  <a:pt x="104139" y="457"/>
                </a:lnTo>
                <a:lnTo>
                  <a:pt x="102006" y="241"/>
                </a:lnTo>
                <a:lnTo>
                  <a:pt x="103060" y="4978"/>
                </a:lnTo>
                <a:lnTo>
                  <a:pt x="103911" y="4978"/>
                </a:lnTo>
                <a:lnTo>
                  <a:pt x="108849" y="5665"/>
                </a:lnTo>
                <a:lnTo>
                  <a:pt x="118652" y="9535"/>
                </a:lnTo>
                <a:lnTo>
                  <a:pt x="125801" y="17180"/>
                </a:lnTo>
                <a:lnTo>
                  <a:pt x="132224" y="29545"/>
                </a:lnTo>
                <a:lnTo>
                  <a:pt x="139852" y="47574"/>
                </a:lnTo>
                <a:lnTo>
                  <a:pt x="141160" y="50749"/>
                </a:lnTo>
                <a:lnTo>
                  <a:pt x="102006" y="141198"/>
                </a:lnTo>
                <a:lnTo>
                  <a:pt x="64223" y="47015"/>
                </a:lnTo>
                <a:lnTo>
                  <a:pt x="61357" y="39390"/>
                </a:lnTo>
                <a:lnTo>
                  <a:pt x="56835" y="25287"/>
                </a:lnTo>
                <a:lnTo>
                  <a:pt x="54698" y="14770"/>
                </a:lnTo>
                <a:lnTo>
                  <a:pt x="54698" y="7670"/>
                </a:lnTo>
                <a:lnTo>
                  <a:pt x="61315" y="6083"/>
                </a:lnTo>
                <a:lnTo>
                  <a:pt x="73482" y="4978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7" name="object 15"/>
          <p:cNvSpPr>
            <a:spLocks/>
          </p:cNvSpPr>
          <p:nvPr/>
        </p:nvSpPr>
        <p:spPr bwMode="auto">
          <a:xfrm>
            <a:off x="2420938" y="6156325"/>
            <a:ext cx="115887" cy="107950"/>
          </a:xfrm>
          <a:custGeom>
            <a:avLst/>
            <a:gdLst/>
            <a:ahLst/>
            <a:cxnLst>
              <a:cxn ang="0">
                <a:pos x="89128" y="49415"/>
              </a:cxn>
              <a:cxn ang="0">
                <a:pos x="83623" y="51921"/>
              </a:cxn>
              <a:cxn ang="0">
                <a:pos x="58216" y="59207"/>
              </a:cxn>
              <a:cxn ang="0">
                <a:pos x="44970" y="22479"/>
              </a:cxn>
              <a:cxn ang="0">
                <a:pos x="46050" y="10579"/>
              </a:cxn>
              <a:cxn ang="0">
                <a:pos x="77627" y="11257"/>
              </a:cxn>
              <a:cxn ang="0">
                <a:pos x="93599" y="23533"/>
              </a:cxn>
              <a:cxn ang="0">
                <a:pos x="98386" y="21920"/>
              </a:cxn>
              <a:cxn ang="0">
                <a:pos x="98691" y="4508"/>
              </a:cxn>
              <a:cxn ang="0">
                <a:pos x="98027" y="394"/>
              </a:cxn>
              <a:cxn ang="0">
                <a:pos x="73108" y="1671"/>
              </a:cxn>
              <a:cxn ang="0">
                <a:pos x="38274" y="1700"/>
              </a:cxn>
              <a:cxn ang="0">
                <a:pos x="12361" y="957"/>
              </a:cxn>
              <a:cxn ang="0">
                <a:pos x="0" y="0"/>
              </a:cxn>
              <a:cxn ang="0">
                <a:pos x="1587" y="5537"/>
              </a:cxn>
              <a:cxn ang="0">
                <a:pos x="22275" y="17181"/>
              </a:cxn>
              <a:cxn ang="0">
                <a:pos x="23545" y="95707"/>
              </a:cxn>
              <a:cxn ang="0">
                <a:pos x="16437" y="122426"/>
              </a:cxn>
              <a:cxn ang="0">
                <a:pos x="812" y="125818"/>
              </a:cxn>
              <a:cxn ang="0">
                <a:pos x="1587" y="130860"/>
              </a:cxn>
              <a:cxn ang="0">
                <a:pos x="20234" y="130127"/>
              </a:cxn>
              <a:cxn ang="0">
                <a:pos x="60604" y="129857"/>
              </a:cxn>
              <a:cxn ang="0">
                <a:pos x="85153" y="130554"/>
              </a:cxn>
              <a:cxn ang="0">
                <a:pos x="98691" y="130860"/>
              </a:cxn>
              <a:cxn ang="0">
                <a:pos x="100723" y="126123"/>
              </a:cxn>
              <a:cxn ang="0">
                <a:pos x="104216" y="109169"/>
              </a:cxn>
              <a:cxn ang="0">
                <a:pos x="99695" y="103632"/>
              </a:cxn>
              <a:cxn ang="0">
                <a:pos x="87261" y="119280"/>
              </a:cxn>
              <a:cxn ang="0">
                <a:pos x="55283" y="120853"/>
              </a:cxn>
              <a:cxn ang="0">
                <a:pos x="46203" y="114638"/>
              </a:cxn>
              <a:cxn ang="0">
                <a:pos x="44970" y="66890"/>
              </a:cxn>
              <a:cxn ang="0">
                <a:pos x="78261" y="68838"/>
              </a:cxn>
              <a:cxn ang="0">
                <a:pos x="87782" y="77698"/>
              </a:cxn>
              <a:cxn ang="0">
                <a:pos x="88099" y="53632"/>
              </a:cxn>
            </a:cxnLst>
            <a:rect l="0" t="0" r="r" b="b"/>
            <a:pathLst>
              <a:path w="105016" h="130860">
                <a:moveTo>
                  <a:pt x="88849" y="50761"/>
                </a:moveTo>
                <a:lnTo>
                  <a:pt x="89128" y="49415"/>
                </a:lnTo>
                <a:lnTo>
                  <a:pt x="84086" y="49682"/>
                </a:lnTo>
                <a:lnTo>
                  <a:pt x="83623" y="51921"/>
                </a:lnTo>
                <a:lnTo>
                  <a:pt x="77880" y="58124"/>
                </a:lnTo>
                <a:lnTo>
                  <a:pt x="58216" y="59207"/>
                </a:lnTo>
                <a:lnTo>
                  <a:pt x="44970" y="59207"/>
                </a:lnTo>
                <a:lnTo>
                  <a:pt x="44970" y="22479"/>
                </a:lnTo>
                <a:lnTo>
                  <a:pt x="45237" y="15087"/>
                </a:lnTo>
                <a:lnTo>
                  <a:pt x="46050" y="10579"/>
                </a:lnTo>
                <a:lnTo>
                  <a:pt x="63233" y="10579"/>
                </a:lnTo>
                <a:lnTo>
                  <a:pt x="77627" y="11257"/>
                </a:lnTo>
                <a:lnTo>
                  <a:pt x="89873" y="15444"/>
                </a:lnTo>
                <a:lnTo>
                  <a:pt x="93599" y="23533"/>
                </a:lnTo>
                <a:lnTo>
                  <a:pt x="98691" y="23266"/>
                </a:lnTo>
                <a:lnTo>
                  <a:pt x="98386" y="21920"/>
                </a:lnTo>
                <a:lnTo>
                  <a:pt x="98691" y="16116"/>
                </a:lnTo>
                <a:lnTo>
                  <a:pt x="98691" y="4508"/>
                </a:lnTo>
                <a:lnTo>
                  <a:pt x="99961" y="228"/>
                </a:lnTo>
                <a:lnTo>
                  <a:pt x="98027" y="394"/>
                </a:lnTo>
                <a:lnTo>
                  <a:pt x="85920" y="1196"/>
                </a:lnTo>
                <a:lnTo>
                  <a:pt x="73108" y="1671"/>
                </a:lnTo>
                <a:lnTo>
                  <a:pt x="59778" y="1828"/>
                </a:lnTo>
                <a:lnTo>
                  <a:pt x="38274" y="1700"/>
                </a:lnTo>
                <a:lnTo>
                  <a:pt x="24832" y="1431"/>
                </a:lnTo>
                <a:lnTo>
                  <a:pt x="12361" y="957"/>
                </a:lnTo>
                <a:lnTo>
                  <a:pt x="1587" y="228"/>
                </a:lnTo>
                <a:lnTo>
                  <a:pt x="0" y="0"/>
                </a:lnTo>
                <a:lnTo>
                  <a:pt x="812" y="5537"/>
                </a:lnTo>
                <a:lnTo>
                  <a:pt x="1587" y="5537"/>
                </a:lnTo>
                <a:lnTo>
                  <a:pt x="15912" y="8627"/>
                </a:lnTo>
                <a:lnTo>
                  <a:pt x="22275" y="17181"/>
                </a:lnTo>
                <a:lnTo>
                  <a:pt x="23545" y="35953"/>
                </a:lnTo>
                <a:lnTo>
                  <a:pt x="23545" y="95707"/>
                </a:lnTo>
                <a:lnTo>
                  <a:pt x="22454" y="113587"/>
                </a:lnTo>
                <a:lnTo>
                  <a:pt x="16437" y="122426"/>
                </a:lnTo>
                <a:lnTo>
                  <a:pt x="1587" y="125818"/>
                </a:lnTo>
                <a:lnTo>
                  <a:pt x="812" y="125818"/>
                </a:lnTo>
                <a:lnTo>
                  <a:pt x="0" y="130860"/>
                </a:lnTo>
                <a:lnTo>
                  <a:pt x="1587" y="130860"/>
                </a:lnTo>
                <a:lnTo>
                  <a:pt x="8278" y="130497"/>
                </a:lnTo>
                <a:lnTo>
                  <a:pt x="20234" y="130127"/>
                </a:lnTo>
                <a:lnTo>
                  <a:pt x="33467" y="129937"/>
                </a:lnTo>
                <a:lnTo>
                  <a:pt x="60604" y="129857"/>
                </a:lnTo>
                <a:lnTo>
                  <a:pt x="71854" y="130032"/>
                </a:lnTo>
                <a:lnTo>
                  <a:pt x="85153" y="130554"/>
                </a:lnTo>
                <a:lnTo>
                  <a:pt x="95186" y="130860"/>
                </a:lnTo>
                <a:lnTo>
                  <a:pt x="98691" y="130860"/>
                </a:lnTo>
                <a:lnTo>
                  <a:pt x="99961" y="130060"/>
                </a:lnTo>
                <a:lnTo>
                  <a:pt x="100723" y="126123"/>
                </a:lnTo>
                <a:lnTo>
                  <a:pt x="102095" y="122123"/>
                </a:lnTo>
                <a:lnTo>
                  <a:pt x="104216" y="109169"/>
                </a:lnTo>
                <a:lnTo>
                  <a:pt x="105016" y="104165"/>
                </a:lnTo>
                <a:lnTo>
                  <a:pt x="99695" y="103632"/>
                </a:lnTo>
                <a:lnTo>
                  <a:pt x="96297" y="113901"/>
                </a:lnTo>
                <a:lnTo>
                  <a:pt x="87261" y="119280"/>
                </a:lnTo>
                <a:lnTo>
                  <a:pt x="65608" y="120853"/>
                </a:lnTo>
                <a:lnTo>
                  <a:pt x="55283" y="120853"/>
                </a:lnTo>
                <a:lnTo>
                  <a:pt x="51870" y="120642"/>
                </a:lnTo>
                <a:lnTo>
                  <a:pt x="46203" y="114638"/>
                </a:lnTo>
                <a:lnTo>
                  <a:pt x="44970" y="93040"/>
                </a:lnTo>
                <a:lnTo>
                  <a:pt x="44970" y="66890"/>
                </a:lnTo>
                <a:lnTo>
                  <a:pt x="61644" y="66900"/>
                </a:lnTo>
                <a:lnTo>
                  <a:pt x="78261" y="68838"/>
                </a:lnTo>
                <a:lnTo>
                  <a:pt x="82765" y="77978"/>
                </a:lnTo>
                <a:lnTo>
                  <a:pt x="87782" y="77698"/>
                </a:lnTo>
                <a:lnTo>
                  <a:pt x="87782" y="61823"/>
                </a:lnTo>
                <a:lnTo>
                  <a:pt x="88099" y="53632"/>
                </a:lnTo>
                <a:lnTo>
                  <a:pt x="88849" y="50761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8" name="object 16"/>
          <p:cNvSpPr>
            <a:spLocks/>
          </p:cNvSpPr>
          <p:nvPr/>
        </p:nvSpPr>
        <p:spPr bwMode="auto">
          <a:xfrm>
            <a:off x="2638425" y="6156325"/>
            <a:ext cx="128588" cy="109538"/>
          </a:xfrm>
          <a:custGeom>
            <a:avLst/>
            <a:gdLst/>
            <a:ahLst/>
            <a:cxnLst>
              <a:cxn ang="0">
                <a:pos x="27876" y="130276"/>
              </a:cxn>
              <a:cxn ang="0">
                <a:pos x="33905" y="129750"/>
              </a:cxn>
              <a:cxn ang="0">
                <a:pos x="46764" y="129332"/>
              </a:cxn>
              <a:cxn ang="0">
                <a:pos x="62928" y="129279"/>
              </a:cxn>
              <a:cxn ang="0">
                <a:pos x="76770" y="129525"/>
              </a:cxn>
              <a:cxn ang="0">
                <a:pos x="88442" y="130276"/>
              </a:cxn>
              <a:cxn ang="0">
                <a:pos x="90538" y="130530"/>
              </a:cxn>
              <a:cxn ang="0">
                <a:pos x="89979" y="125209"/>
              </a:cxn>
              <a:cxn ang="0">
                <a:pos x="89230" y="125209"/>
              </a:cxn>
              <a:cxn ang="0">
                <a:pos x="76801" y="122496"/>
              </a:cxn>
              <a:cxn ang="0">
                <a:pos x="70386" y="113706"/>
              </a:cxn>
              <a:cxn ang="0">
                <a:pos x="69126" y="95135"/>
              </a:cxn>
              <a:cxn ang="0">
                <a:pos x="69126" y="11315"/>
              </a:cxn>
              <a:cxn ang="0">
                <a:pos x="83350" y="11315"/>
              </a:cxn>
              <a:cxn ang="0">
                <a:pos x="92461" y="11799"/>
              </a:cxn>
              <a:cxn ang="0">
                <a:pos x="105568" y="16828"/>
              </a:cxn>
              <a:cxn ang="0">
                <a:pos x="109943" y="26111"/>
              </a:cxn>
              <a:cxn ang="0">
                <a:pos x="114731" y="26111"/>
              </a:cxn>
              <a:cxn ang="0">
                <a:pos x="114465" y="23520"/>
              </a:cxn>
              <a:cxn ang="0">
                <a:pos x="114465" y="7073"/>
              </a:cxn>
              <a:cxn ang="0">
                <a:pos x="115011" y="4775"/>
              </a:cxn>
              <a:cxn ang="0">
                <a:pos x="116052" y="533"/>
              </a:cxn>
              <a:cxn ang="0">
                <a:pos x="111302" y="0"/>
              </a:cxn>
              <a:cxn ang="0">
                <a:pos x="110388" y="889"/>
              </a:cxn>
              <a:cxn ang="0">
                <a:pos x="101006" y="2262"/>
              </a:cxn>
              <a:cxn ang="0">
                <a:pos x="83350" y="2044"/>
              </a:cxn>
              <a:cxn ang="0">
                <a:pos x="28284" y="2058"/>
              </a:cxn>
              <a:cxn ang="0">
                <a:pos x="12900" y="2212"/>
              </a:cxn>
              <a:cxn ang="0">
                <a:pos x="5016" y="0"/>
              </a:cxn>
              <a:cxn ang="0">
                <a:pos x="253" y="279"/>
              </a:cxn>
              <a:cxn ang="0">
                <a:pos x="838" y="2628"/>
              </a:cxn>
              <a:cxn ang="0">
                <a:pos x="1346" y="6007"/>
              </a:cxn>
              <a:cxn ang="0">
                <a:pos x="1511" y="11569"/>
              </a:cxn>
              <a:cxn ang="0">
                <a:pos x="838" y="21602"/>
              </a:cxn>
              <a:cxn ang="0">
                <a:pos x="0" y="25857"/>
              </a:cxn>
              <a:cxn ang="0">
                <a:pos x="4775" y="26365"/>
              </a:cxn>
              <a:cxn ang="0">
                <a:pos x="6636" y="21381"/>
              </a:cxn>
              <a:cxn ang="0">
                <a:pos x="14582" y="13981"/>
              </a:cxn>
              <a:cxn ang="0">
                <a:pos x="32461" y="11315"/>
              </a:cxn>
              <a:cxn ang="0">
                <a:pos x="47701" y="11315"/>
              </a:cxn>
              <a:cxn ang="0">
                <a:pos x="47701" y="95135"/>
              </a:cxn>
              <a:cxn ang="0">
                <a:pos x="46692" y="112119"/>
              </a:cxn>
              <a:cxn ang="0">
                <a:pos x="41079" y="121842"/>
              </a:cxn>
              <a:cxn ang="0">
                <a:pos x="27635" y="125209"/>
              </a:cxn>
              <a:cxn ang="0">
                <a:pos x="26860" y="125209"/>
              </a:cxn>
              <a:cxn ang="0">
                <a:pos x="25793" y="130835"/>
              </a:cxn>
              <a:cxn ang="0">
                <a:pos x="27876" y="130276"/>
              </a:cxn>
            </a:cxnLst>
            <a:rect l="0" t="0" r="r" b="b"/>
            <a:pathLst>
              <a:path w="116052" h="130835">
                <a:moveTo>
                  <a:pt x="27876" y="130276"/>
                </a:moveTo>
                <a:lnTo>
                  <a:pt x="33905" y="129750"/>
                </a:lnTo>
                <a:lnTo>
                  <a:pt x="46764" y="129332"/>
                </a:lnTo>
                <a:lnTo>
                  <a:pt x="62928" y="129279"/>
                </a:lnTo>
                <a:lnTo>
                  <a:pt x="76770" y="129525"/>
                </a:lnTo>
                <a:lnTo>
                  <a:pt x="88442" y="130276"/>
                </a:lnTo>
                <a:lnTo>
                  <a:pt x="90538" y="130530"/>
                </a:lnTo>
                <a:lnTo>
                  <a:pt x="89979" y="125209"/>
                </a:lnTo>
                <a:lnTo>
                  <a:pt x="89230" y="125209"/>
                </a:lnTo>
                <a:lnTo>
                  <a:pt x="76801" y="122496"/>
                </a:lnTo>
                <a:lnTo>
                  <a:pt x="70386" y="113706"/>
                </a:lnTo>
                <a:lnTo>
                  <a:pt x="69126" y="95135"/>
                </a:lnTo>
                <a:lnTo>
                  <a:pt x="69126" y="11315"/>
                </a:lnTo>
                <a:lnTo>
                  <a:pt x="83350" y="11315"/>
                </a:lnTo>
                <a:lnTo>
                  <a:pt x="92461" y="11799"/>
                </a:lnTo>
                <a:lnTo>
                  <a:pt x="105568" y="16828"/>
                </a:lnTo>
                <a:lnTo>
                  <a:pt x="109943" y="26111"/>
                </a:lnTo>
                <a:lnTo>
                  <a:pt x="114731" y="26111"/>
                </a:lnTo>
                <a:lnTo>
                  <a:pt x="114465" y="23520"/>
                </a:lnTo>
                <a:lnTo>
                  <a:pt x="114465" y="7073"/>
                </a:lnTo>
                <a:lnTo>
                  <a:pt x="115011" y="4775"/>
                </a:lnTo>
                <a:lnTo>
                  <a:pt x="116052" y="533"/>
                </a:lnTo>
                <a:lnTo>
                  <a:pt x="111302" y="0"/>
                </a:lnTo>
                <a:lnTo>
                  <a:pt x="110388" y="889"/>
                </a:lnTo>
                <a:lnTo>
                  <a:pt x="101006" y="2262"/>
                </a:lnTo>
                <a:lnTo>
                  <a:pt x="83350" y="2044"/>
                </a:lnTo>
                <a:lnTo>
                  <a:pt x="28284" y="2058"/>
                </a:lnTo>
                <a:lnTo>
                  <a:pt x="12900" y="2212"/>
                </a:lnTo>
                <a:lnTo>
                  <a:pt x="5016" y="0"/>
                </a:lnTo>
                <a:lnTo>
                  <a:pt x="253" y="279"/>
                </a:lnTo>
                <a:lnTo>
                  <a:pt x="838" y="2628"/>
                </a:lnTo>
                <a:lnTo>
                  <a:pt x="1346" y="6007"/>
                </a:lnTo>
                <a:lnTo>
                  <a:pt x="1511" y="11569"/>
                </a:lnTo>
                <a:lnTo>
                  <a:pt x="838" y="21602"/>
                </a:lnTo>
                <a:lnTo>
                  <a:pt x="0" y="25857"/>
                </a:lnTo>
                <a:lnTo>
                  <a:pt x="4775" y="26365"/>
                </a:lnTo>
                <a:lnTo>
                  <a:pt x="6636" y="21381"/>
                </a:lnTo>
                <a:lnTo>
                  <a:pt x="14582" y="13981"/>
                </a:lnTo>
                <a:lnTo>
                  <a:pt x="32461" y="11315"/>
                </a:lnTo>
                <a:lnTo>
                  <a:pt x="47701" y="11315"/>
                </a:lnTo>
                <a:lnTo>
                  <a:pt x="47701" y="95135"/>
                </a:lnTo>
                <a:lnTo>
                  <a:pt x="46692" y="112119"/>
                </a:lnTo>
                <a:lnTo>
                  <a:pt x="41079" y="121842"/>
                </a:lnTo>
                <a:lnTo>
                  <a:pt x="27635" y="125209"/>
                </a:lnTo>
                <a:lnTo>
                  <a:pt x="26860" y="125209"/>
                </a:lnTo>
                <a:lnTo>
                  <a:pt x="25793" y="130835"/>
                </a:lnTo>
                <a:lnTo>
                  <a:pt x="27876" y="130276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9" name="object 17"/>
          <p:cNvSpPr>
            <a:spLocks/>
          </p:cNvSpPr>
          <p:nvPr/>
        </p:nvSpPr>
        <p:spPr bwMode="auto">
          <a:xfrm>
            <a:off x="2771775" y="6156325"/>
            <a:ext cx="115888" cy="107950"/>
          </a:xfrm>
          <a:custGeom>
            <a:avLst/>
            <a:gdLst/>
            <a:ahLst/>
            <a:cxnLst>
              <a:cxn ang="0">
                <a:pos x="89090" y="49415"/>
              </a:cxn>
              <a:cxn ang="0">
                <a:pos x="83587" y="51956"/>
              </a:cxn>
              <a:cxn ang="0">
                <a:pos x="58140" y="59207"/>
              </a:cxn>
              <a:cxn ang="0">
                <a:pos x="44945" y="22479"/>
              </a:cxn>
              <a:cxn ang="0">
                <a:pos x="45961" y="10579"/>
              </a:cxn>
              <a:cxn ang="0">
                <a:pos x="77642" y="11263"/>
              </a:cxn>
              <a:cxn ang="0">
                <a:pos x="93598" y="23533"/>
              </a:cxn>
              <a:cxn ang="0">
                <a:pos x="98361" y="21920"/>
              </a:cxn>
              <a:cxn ang="0">
                <a:pos x="98564" y="4508"/>
              </a:cxn>
              <a:cxn ang="0">
                <a:pos x="97968" y="397"/>
              </a:cxn>
              <a:cxn ang="0">
                <a:pos x="73035" y="1672"/>
              </a:cxn>
              <a:cxn ang="0">
                <a:pos x="38271" y="1700"/>
              </a:cxn>
              <a:cxn ang="0">
                <a:pos x="12353" y="957"/>
              </a:cxn>
              <a:cxn ang="0">
                <a:pos x="0" y="0"/>
              </a:cxn>
              <a:cxn ang="0">
                <a:pos x="1562" y="5537"/>
              </a:cxn>
              <a:cxn ang="0">
                <a:pos x="22259" y="17183"/>
              </a:cxn>
              <a:cxn ang="0">
                <a:pos x="23533" y="95707"/>
              </a:cxn>
              <a:cxn ang="0">
                <a:pos x="16413" y="122427"/>
              </a:cxn>
              <a:cxn ang="0">
                <a:pos x="787" y="125818"/>
              </a:cxn>
              <a:cxn ang="0">
                <a:pos x="1562" y="130860"/>
              </a:cxn>
              <a:cxn ang="0">
                <a:pos x="20164" y="130128"/>
              </a:cxn>
              <a:cxn ang="0">
                <a:pos x="60502" y="129857"/>
              </a:cxn>
              <a:cxn ang="0">
                <a:pos x="85125" y="130555"/>
              </a:cxn>
              <a:cxn ang="0">
                <a:pos x="98564" y="130860"/>
              </a:cxn>
              <a:cxn ang="0">
                <a:pos x="100749" y="126123"/>
              </a:cxn>
              <a:cxn ang="0">
                <a:pos x="104114" y="109169"/>
              </a:cxn>
              <a:cxn ang="0">
                <a:pos x="99669" y="103632"/>
              </a:cxn>
              <a:cxn ang="0">
                <a:pos x="87225" y="119282"/>
              </a:cxn>
              <a:cxn ang="0">
                <a:pos x="55244" y="120853"/>
              </a:cxn>
              <a:cxn ang="0">
                <a:pos x="46165" y="114640"/>
              </a:cxn>
              <a:cxn ang="0">
                <a:pos x="44945" y="66890"/>
              </a:cxn>
              <a:cxn ang="0">
                <a:pos x="78245" y="68846"/>
              </a:cxn>
              <a:cxn ang="0">
                <a:pos x="87756" y="77698"/>
              </a:cxn>
              <a:cxn ang="0">
                <a:pos x="88010" y="53632"/>
              </a:cxn>
            </a:cxnLst>
            <a:rect l="0" t="0" r="r" b="b"/>
            <a:pathLst>
              <a:path w="104990" h="130860">
                <a:moveTo>
                  <a:pt x="88823" y="50761"/>
                </a:moveTo>
                <a:lnTo>
                  <a:pt x="89090" y="49415"/>
                </a:lnTo>
                <a:lnTo>
                  <a:pt x="84061" y="49682"/>
                </a:lnTo>
                <a:lnTo>
                  <a:pt x="83587" y="51956"/>
                </a:lnTo>
                <a:lnTo>
                  <a:pt x="77829" y="58129"/>
                </a:lnTo>
                <a:lnTo>
                  <a:pt x="58140" y="59207"/>
                </a:lnTo>
                <a:lnTo>
                  <a:pt x="44945" y="59207"/>
                </a:lnTo>
                <a:lnTo>
                  <a:pt x="44945" y="22479"/>
                </a:lnTo>
                <a:lnTo>
                  <a:pt x="45186" y="15087"/>
                </a:lnTo>
                <a:lnTo>
                  <a:pt x="45961" y="10579"/>
                </a:lnTo>
                <a:lnTo>
                  <a:pt x="63182" y="10579"/>
                </a:lnTo>
                <a:lnTo>
                  <a:pt x="77642" y="11263"/>
                </a:lnTo>
                <a:lnTo>
                  <a:pt x="89856" y="15453"/>
                </a:lnTo>
                <a:lnTo>
                  <a:pt x="93598" y="23533"/>
                </a:lnTo>
                <a:lnTo>
                  <a:pt x="98564" y="23266"/>
                </a:lnTo>
                <a:lnTo>
                  <a:pt x="98361" y="21920"/>
                </a:lnTo>
                <a:lnTo>
                  <a:pt x="98564" y="16116"/>
                </a:lnTo>
                <a:lnTo>
                  <a:pt x="98564" y="4508"/>
                </a:lnTo>
                <a:lnTo>
                  <a:pt x="99936" y="228"/>
                </a:lnTo>
                <a:lnTo>
                  <a:pt x="97968" y="397"/>
                </a:lnTo>
                <a:lnTo>
                  <a:pt x="85856" y="1197"/>
                </a:lnTo>
                <a:lnTo>
                  <a:pt x="73035" y="1672"/>
                </a:lnTo>
                <a:lnTo>
                  <a:pt x="59715" y="1828"/>
                </a:lnTo>
                <a:lnTo>
                  <a:pt x="38271" y="1700"/>
                </a:lnTo>
                <a:lnTo>
                  <a:pt x="24831" y="1431"/>
                </a:lnTo>
                <a:lnTo>
                  <a:pt x="12353" y="957"/>
                </a:lnTo>
                <a:lnTo>
                  <a:pt x="1562" y="228"/>
                </a:lnTo>
                <a:lnTo>
                  <a:pt x="0" y="0"/>
                </a:lnTo>
                <a:lnTo>
                  <a:pt x="787" y="5537"/>
                </a:lnTo>
                <a:lnTo>
                  <a:pt x="1562" y="5537"/>
                </a:lnTo>
                <a:lnTo>
                  <a:pt x="15894" y="8629"/>
                </a:lnTo>
                <a:lnTo>
                  <a:pt x="22259" y="17183"/>
                </a:lnTo>
                <a:lnTo>
                  <a:pt x="23533" y="35953"/>
                </a:lnTo>
                <a:lnTo>
                  <a:pt x="23533" y="95707"/>
                </a:lnTo>
                <a:lnTo>
                  <a:pt x="22437" y="113592"/>
                </a:lnTo>
                <a:lnTo>
                  <a:pt x="16413" y="122427"/>
                </a:lnTo>
                <a:lnTo>
                  <a:pt x="1562" y="125818"/>
                </a:lnTo>
                <a:lnTo>
                  <a:pt x="787" y="125818"/>
                </a:lnTo>
                <a:lnTo>
                  <a:pt x="0" y="130860"/>
                </a:lnTo>
                <a:lnTo>
                  <a:pt x="1562" y="130860"/>
                </a:lnTo>
                <a:lnTo>
                  <a:pt x="8202" y="130499"/>
                </a:lnTo>
                <a:lnTo>
                  <a:pt x="20164" y="130128"/>
                </a:lnTo>
                <a:lnTo>
                  <a:pt x="33395" y="129937"/>
                </a:lnTo>
                <a:lnTo>
                  <a:pt x="60502" y="129857"/>
                </a:lnTo>
                <a:lnTo>
                  <a:pt x="71825" y="130033"/>
                </a:lnTo>
                <a:lnTo>
                  <a:pt x="85125" y="130555"/>
                </a:lnTo>
                <a:lnTo>
                  <a:pt x="95135" y="130860"/>
                </a:lnTo>
                <a:lnTo>
                  <a:pt x="98564" y="130860"/>
                </a:lnTo>
                <a:lnTo>
                  <a:pt x="99936" y="130060"/>
                </a:lnTo>
                <a:lnTo>
                  <a:pt x="100749" y="126123"/>
                </a:lnTo>
                <a:lnTo>
                  <a:pt x="102082" y="122123"/>
                </a:lnTo>
                <a:lnTo>
                  <a:pt x="104114" y="109169"/>
                </a:lnTo>
                <a:lnTo>
                  <a:pt x="104990" y="104165"/>
                </a:lnTo>
                <a:lnTo>
                  <a:pt x="99669" y="103632"/>
                </a:lnTo>
                <a:lnTo>
                  <a:pt x="96259" y="113910"/>
                </a:lnTo>
                <a:lnTo>
                  <a:pt x="87225" y="119282"/>
                </a:lnTo>
                <a:lnTo>
                  <a:pt x="65557" y="120853"/>
                </a:lnTo>
                <a:lnTo>
                  <a:pt x="55244" y="120853"/>
                </a:lnTo>
                <a:lnTo>
                  <a:pt x="51827" y="120643"/>
                </a:lnTo>
                <a:lnTo>
                  <a:pt x="46165" y="114640"/>
                </a:lnTo>
                <a:lnTo>
                  <a:pt x="44945" y="93040"/>
                </a:lnTo>
                <a:lnTo>
                  <a:pt x="44945" y="66890"/>
                </a:lnTo>
                <a:lnTo>
                  <a:pt x="61670" y="66900"/>
                </a:lnTo>
                <a:lnTo>
                  <a:pt x="78245" y="68846"/>
                </a:lnTo>
                <a:lnTo>
                  <a:pt x="82740" y="77978"/>
                </a:lnTo>
                <a:lnTo>
                  <a:pt x="87756" y="77698"/>
                </a:lnTo>
                <a:lnTo>
                  <a:pt x="87756" y="61823"/>
                </a:lnTo>
                <a:lnTo>
                  <a:pt x="88010" y="53632"/>
                </a:lnTo>
                <a:lnTo>
                  <a:pt x="88823" y="50761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0" name="object 18"/>
          <p:cNvSpPr>
            <a:spLocks/>
          </p:cNvSpPr>
          <p:nvPr/>
        </p:nvSpPr>
        <p:spPr bwMode="auto">
          <a:xfrm>
            <a:off x="3522663" y="6154738"/>
            <a:ext cx="85725" cy="112712"/>
          </a:xfrm>
          <a:custGeom>
            <a:avLst/>
            <a:gdLst/>
            <a:ahLst/>
            <a:cxnLst>
              <a:cxn ang="0">
                <a:pos x="190" y="119938"/>
              </a:cxn>
              <a:cxn ang="0">
                <a:pos x="0" y="124980"/>
              </a:cxn>
              <a:cxn ang="0">
                <a:pos x="11486" y="132159"/>
              </a:cxn>
              <a:cxn ang="0">
                <a:pos x="23330" y="135451"/>
              </a:cxn>
              <a:cxn ang="0">
                <a:pos x="36944" y="136105"/>
              </a:cxn>
              <a:cxn ang="0">
                <a:pos x="46649" y="134858"/>
              </a:cxn>
              <a:cxn ang="0">
                <a:pos x="59708" y="129239"/>
              </a:cxn>
              <a:cxn ang="0">
                <a:pos x="69477" y="120007"/>
              </a:cxn>
              <a:cxn ang="0">
                <a:pos x="75508" y="108134"/>
              </a:cxn>
              <a:cxn ang="0">
                <a:pos x="77355" y="94589"/>
              </a:cxn>
              <a:cxn ang="0">
                <a:pos x="76922" y="89839"/>
              </a:cxn>
              <a:cxn ang="0">
                <a:pos x="72041" y="77513"/>
              </a:cxn>
              <a:cxn ang="0">
                <a:pos x="63146" y="68198"/>
              </a:cxn>
              <a:cxn ang="0">
                <a:pos x="51954" y="60758"/>
              </a:cxn>
              <a:cxn ang="0">
                <a:pos x="40183" y="54056"/>
              </a:cxn>
              <a:cxn ang="0">
                <a:pos x="29552" y="46958"/>
              </a:cxn>
              <a:cxn ang="0">
                <a:pos x="21778" y="38326"/>
              </a:cxn>
              <a:cxn ang="0">
                <a:pos x="18580" y="27025"/>
              </a:cxn>
              <a:cxn ang="0">
                <a:pos x="18853" y="22990"/>
              </a:cxn>
              <a:cxn ang="0">
                <a:pos x="25820" y="12175"/>
              </a:cxn>
              <a:cxn ang="0">
                <a:pos x="39789" y="8242"/>
              </a:cxn>
              <a:cxn ang="0">
                <a:pos x="51409" y="10564"/>
              </a:cxn>
              <a:cxn ang="0">
                <a:pos x="61249" y="18975"/>
              </a:cxn>
              <a:cxn ang="0">
                <a:pos x="66573" y="32194"/>
              </a:cxn>
              <a:cxn ang="0">
                <a:pos x="71894" y="32067"/>
              </a:cxn>
              <a:cxn ang="0">
                <a:pos x="70158" y="14622"/>
              </a:cxn>
              <a:cxn ang="0">
                <a:pos x="67564" y="6794"/>
              </a:cxn>
              <a:cxn ang="0">
                <a:pos x="55387" y="1640"/>
              </a:cxn>
              <a:cxn ang="0">
                <a:pos x="41376" y="0"/>
              </a:cxn>
              <a:cxn ang="0">
                <a:pos x="35173" y="590"/>
              </a:cxn>
              <a:cxn ang="0">
                <a:pos x="21127" y="5552"/>
              </a:cxn>
              <a:cxn ang="0">
                <a:pos x="10478" y="14375"/>
              </a:cxn>
              <a:cxn ang="0">
                <a:pos x="3796" y="25679"/>
              </a:cxn>
              <a:cxn ang="0">
                <a:pos x="1651" y="38087"/>
              </a:cxn>
              <a:cxn ang="0">
                <a:pos x="2041" y="42334"/>
              </a:cxn>
              <a:cxn ang="0">
                <a:pos x="6925" y="54223"/>
              </a:cxn>
              <a:cxn ang="0">
                <a:pos x="15962" y="63321"/>
              </a:cxn>
              <a:cxn ang="0">
                <a:pos x="27384" y="70741"/>
              </a:cxn>
              <a:cxn ang="0">
                <a:pos x="39424" y="77597"/>
              </a:cxn>
              <a:cxn ang="0">
                <a:pos x="50316" y="85003"/>
              </a:cxn>
              <a:cxn ang="0">
                <a:pos x="58291" y="94072"/>
              </a:cxn>
              <a:cxn ang="0">
                <a:pos x="61582" y="105917"/>
              </a:cxn>
              <a:cxn ang="0">
                <a:pos x="60298" y="113234"/>
              </a:cxn>
              <a:cxn ang="0">
                <a:pos x="51581" y="123460"/>
              </a:cxn>
              <a:cxn ang="0">
                <a:pos x="38531" y="127622"/>
              </a:cxn>
              <a:cxn ang="0">
                <a:pos x="34729" y="127716"/>
              </a:cxn>
              <a:cxn ang="0">
                <a:pos x="21544" y="125568"/>
              </a:cxn>
              <a:cxn ang="0">
                <a:pos x="12839" y="118477"/>
              </a:cxn>
              <a:cxn ang="0">
                <a:pos x="5410" y="105486"/>
              </a:cxn>
              <a:cxn ang="0">
                <a:pos x="609" y="105917"/>
              </a:cxn>
              <a:cxn ang="0">
                <a:pos x="190" y="119938"/>
              </a:cxn>
            </a:cxnLst>
            <a:rect l="0" t="0" r="r" b="b"/>
            <a:pathLst>
              <a:path w="77355" h="136105">
                <a:moveTo>
                  <a:pt x="190" y="119938"/>
                </a:moveTo>
                <a:lnTo>
                  <a:pt x="0" y="124980"/>
                </a:lnTo>
                <a:lnTo>
                  <a:pt x="11486" y="132159"/>
                </a:lnTo>
                <a:lnTo>
                  <a:pt x="23330" y="135451"/>
                </a:lnTo>
                <a:lnTo>
                  <a:pt x="36944" y="136105"/>
                </a:lnTo>
                <a:lnTo>
                  <a:pt x="46649" y="134858"/>
                </a:lnTo>
                <a:lnTo>
                  <a:pt x="59708" y="129239"/>
                </a:lnTo>
                <a:lnTo>
                  <a:pt x="69477" y="120007"/>
                </a:lnTo>
                <a:lnTo>
                  <a:pt x="75508" y="108134"/>
                </a:lnTo>
                <a:lnTo>
                  <a:pt x="77355" y="94589"/>
                </a:lnTo>
                <a:lnTo>
                  <a:pt x="76922" y="89839"/>
                </a:lnTo>
                <a:lnTo>
                  <a:pt x="72041" y="77513"/>
                </a:lnTo>
                <a:lnTo>
                  <a:pt x="63146" y="68198"/>
                </a:lnTo>
                <a:lnTo>
                  <a:pt x="51954" y="60758"/>
                </a:lnTo>
                <a:lnTo>
                  <a:pt x="40183" y="54056"/>
                </a:lnTo>
                <a:lnTo>
                  <a:pt x="29552" y="46958"/>
                </a:lnTo>
                <a:lnTo>
                  <a:pt x="21778" y="38326"/>
                </a:lnTo>
                <a:lnTo>
                  <a:pt x="18580" y="27025"/>
                </a:lnTo>
                <a:lnTo>
                  <a:pt x="18853" y="22990"/>
                </a:lnTo>
                <a:lnTo>
                  <a:pt x="25820" y="12175"/>
                </a:lnTo>
                <a:lnTo>
                  <a:pt x="39789" y="8242"/>
                </a:lnTo>
                <a:lnTo>
                  <a:pt x="51409" y="10564"/>
                </a:lnTo>
                <a:lnTo>
                  <a:pt x="61249" y="18975"/>
                </a:lnTo>
                <a:lnTo>
                  <a:pt x="66573" y="32194"/>
                </a:lnTo>
                <a:lnTo>
                  <a:pt x="71894" y="32067"/>
                </a:lnTo>
                <a:lnTo>
                  <a:pt x="70158" y="14622"/>
                </a:lnTo>
                <a:lnTo>
                  <a:pt x="67564" y="6794"/>
                </a:lnTo>
                <a:lnTo>
                  <a:pt x="55387" y="1640"/>
                </a:lnTo>
                <a:lnTo>
                  <a:pt x="41376" y="0"/>
                </a:lnTo>
                <a:lnTo>
                  <a:pt x="35173" y="590"/>
                </a:lnTo>
                <a:lnTo>
                  <a:pt x="21127" y="5552"/>
                </a:lnTo>
                <a:lnTo>
                  <a:pt x="10478" y="14375"/>
                </a:lnTo>
                <a:lnTo>
                  <a:pt x="3796" y="25679"/>
                </a:lnTo>
                <a:lnTo>
                  <a:pt x="1651" y="38087"/>
                </a:lnTo>
                <a:lnTo>
                  <a:pt x="2041" y="42334"/>
                </a:lnTo>
                <a:lnTo>
                  <a:pt x="6925" y="54223"/>
                </a:lnTo>
                <a:lnTo>
                  <a:pt x="15962" y="63321"/>
                </a:lnTo>
                <a:lnTo>
                  <a:pt x="27384" y="70741"/>
                </a:lnTo>
                <a:lnTo>
                  <a:pt x="39424" y="77597"/>
                </a:lnTo>
                <a:lnTo>
                  <a:pt x="50316" y="85003"/>
                </a:lnTo>
                <a:lnTo>
                  <a:pt x="58291" y="94072"/>
                </a:lnTo>
                <a:lnTo>
                  <a:pt x="61582" y="105917"/>
                </a:lnTo>
                <a:lnTo>
                  <a:pt x="60298" y="113234"/>
                </a:lnTo>
                <a:lnTo>
                  <a:pt x="51581" y="123460"/>
                </a:lnTo>
                <a:lnTo>
                  <a:pt x="38531" y="127622"/>
                </a:lnTo>
                <a:lnTo>
                  <a:pt x="34729" y="127716"/>
                </a:lnTo>
                <a:lnTo>
                  <a:pt x="21544" y="125568"/>
                </a:lnTo>
                <a:lnTo>
                  <a:pt x="12839" y="118477"/>
                </a:lnTo>
                <a:lnTo>
                  <a:pt x="5410" y="105486"/>
                </a:lnTo>
                <a:lnTo>
                  <a:pt x="609" y="105917"/>
                </a:lnTo>
                <a:lnTo>
                  <a:pt x="190" y="119938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1" name="object 19"/>
          <p:cNvSpPr>
            <a:spLocks/>
          </p:cNvSpPr>
          <p:nvPr/>
        </p:nvSpPr>
        <p:spPr bwMode="auto">
          <a:xfrm>
            <a:off x="3228975" y="6121400"/>
            <a:ext cx="238125" cy="144463"/>
          </a:xfrm>
          <a:custGeom>
            <a:avLst/>
            <a:gdLst/>
            <a:ahLst/>
            <a:cxnLst>
              <a:cxn ang="0">
                <a:pos x="1587" y="173824"/>
              </a:cxn>
              <a:cxn ang="0">
                <a:pos x="4904" y="173432"/>
              </a:cxn>
              <a:cxn ang="0">
                <a:pos x="28855" y="172024"/>
              </a:cxn>
              <a:cxn ang="0">
                <a:pos x="64355" y="172563"/>
              </a:cxn>
              <a:cxn ang="0">
                <a:pos x="77965" y="174052"/>
              </a:cxn>
              <a:cxn ang="0">
                <a:pos x="76149" y="168502"/>
              </a:cxn>
              <a:cxn ang="0">
                <a:pos x="55157" y="161716"/>
              </a:cxn>
              <a:cxn ang="0">
                <a:pos x="51815" y="126719"/>
              </a:cxn>
              <a:cxn ang="0">
                <a:pos x="55257" y="95808"/>
              </a:cxn>
              <a:cxn ang="0">
                <a:pos x="67716" y="96062"/>
              </a:cxn>
              <a:cxn ang="0">
                <a:pos x="78270" y="94690"/>
              </a:cxn>
              <a:cxn ang="0">
                <a:pos x="61645" y="88645"/>
              </a:cxn>
              <a:cxn ang="0">
                <a:pos x="55257" y="88962"/>
              </a:cxn>
              <a:cxn ang="0">
                <a:pos x="51815" y="44754"/>
              </a:cxn>
              <a:cxn ang="0">
                <a:pos x="49099" y="0"/>
              </a:cxn>
              <a:cxn ang="0">
                <a:pos x="21211" y="1330"/>
              </a:cxn>
              <a:cxn ang="0">
                <a:pos x="2616" y="4304"/>
              </a:cxn>
              <a:cxn ang="0">
                <a:pos x="2082" y="9333"/>
              </a:cxn>
              <a:cxn ang="0">
                <a:pos x="6616" y="8279"/>
              </a:cxn>
              <a:cxn ang="0">
                <a:pos x="12992" y="8000"/>
              </a:cxn>
              <a:cxn ang="0">
                <a:pos x="25021" y="13126"/>
              </a:cxn>
              <a:cxn ang="0">
                <a:pos x="28803" y="47129"/>
              </a:cxn>
              <a:cxn ang="0">
                <a:pos x="28304" y="148309"/>
              </a:cxn>
              <a:cxn ang="0">
                <a:pos x="17920" y="166380"/>
              </a:cxn>
              <a:cxn ang="0">
                <a:pos x="2616" y="168756"/>
              </a:cxn>
              <a:cxn ang="0">
                <a:pos x="113395" y="82224"/>
              </a:cxn>
              <a:cxn ang="0">
                <a:pos x="132910" y="61692"/>
              </a:cxn>
              <a:cxn ang="0">
                <a:pos x="139077" y="41096"/>
              </a:cxn>
              <a:cxn ang="0">
                <a:pos x="134680" y="23976"/>
              </a:cxn>
              <a:cxn ang="0">
                <a:pos x="115809" y="8072"/>
              </a:cxn>
              <a:cxn ang="0">
                <a:pos x="86182" y="678"/>
              </a:cxn>
              <a:cxn ang="0">
                <a:pos x="65129" y="-185"/>
              </a:cxn>
              <a:cxn ang="0">
                <a:pos x="51982" y="28466"/>
              </a:cxn>
              <a:cxn ang="0">
                <a:pos x="53670" y="7733"/>
              </a:cxn>
              <a:cxn ang="0">
                <a:pos x="61353" y="6958"/>
              </a:cxn>
              <a:cxn ang="0">
                <a:pos x="84099" y="8973"/>
              </a:cxn>
              <a:cxn ang="0">
                <a:pos x="106379" y="22188"/>
              </a:cxn>
              <a:cxn ang="0">
                <a:pos x="115277" y="52399"/>
              </a:cxn>
              <a:cxn ang="0">
                <a:pos x="113244" y="65349"/>
              </a:cxn>
              <a:cxn ang="0">
                <a:pos x="97274" y="82377"/>
              </a:cxn>
              <a:cxn ang="0">
                <a:pos x="78270" y="94690"/>
              </a:cxn>
              <a:cxn ang="0">
                <a:pos x="84340" y="105758"/>
              </a:cxn>
              <a:cxn ang="0">
                <a:pos x="93688" y="128495"/>
              </a:cxn>
              <a:cxn ang="0">
                <a:pos x="103852" y="153710"/>
              </a:cxn>
              <a:cxn ang="0">
                <a:pos x="116940" y="178157"/>
              </a:cxn>
              <a:cxn ang="0">
                <a:pos x="135061" y="198590"/>
              </a:cxn>
              <a:cxn ang="0">
                <a:pos x="160322" y="211765"/>
              </a:cxn>
              <a:cxn ang="0">
                <a:pos x="188697" y="214942"/>
              </a:cxn>
              <a:cxn ang="0">
                <a:pos x="213372" y="209015"/>
              </a:cxn>
              <a:cxn ang="0">
                <a:pos x="213093" y="204151"/>
              </a:cxn>
              <a:cxn ang="0">
                <a:pos x="201866" y="207174"/>
              </a:cxn>
              <a:cxn ang="0">
                <a:pos x="191122" y="207225"/>
              </a:cxn>
              <a:cxn ang="0">
                <a:pos x="166363" y="200880"/>
              </a:cxn>
              <a:cxn ang="0">
                <a:pos x="145950" y="184563"/>
              </a:cxn>
              <a:cxn ang="0">
                <a:pos x="131661" y="161853"/>
              </a:cxn>
              <a:cxn ang="0">
                <a:pos x="120914" y="136157"/>
              </a:cxn>
              <a:cxn ang="0">
                <a:pos x="111124" y="110881"/>
              </a:cxn>
              <a:cxn ang="0">
                <a:pos x="99707" y="89432"/>
              </a:cxn>
            </a:cxnLst>
            <a:rect l="0" t="0" r="r" b="b"/>
            <a:pathLst>
              <a:path w="215366" h="174244">
                <a:moveTo>
                  <a:pt x="2616" y="168756"/>
                </a:moveTo>
                <a:lnTo>
                  <a:pt x="1587" y="173824"/>
                </a:lnTo>
                <a:lnTo>
                  <a:pt x="4178" y="173532"/>
                </a:lnTo>
                <a:lnTo>
                  <a:pt x="4904" y="173432"/>
                </a:lnTo>
                <a:lnTo>
                  <a:pt x="16288" y="172403"/>
                </a:lnTo>
                <a:lnTo>
                  <a:pt x="28855" y="172024"/>
                </a:lnTo>
                <a:lnTo>
                  <a:pt x="50908" y="172051"/>
                </a:lnTo>
                <a:lnTo>
                  <a:pt x="64355" y="172563"/>
                </a:lnTo>
                <a:lnTo>
                  <a:pt x="75895" y="173532"/>
                </a:lnTo>
                <a:lnTo>
                  <a:pt x="77965" y="174052"/>
                </a:lnTo>
                <a:lnTo>
                  <a:pt x="77470" y="168502"/>
                </a:lnTo>
                <a:lnTo>
                  <a:pt x="76149" y="168502"/>
                </a:lnTo>
                <a:lnTo>
                  <a:pt x="63373" y="166808"/>
                </a:lnTo>
                <a:lnTo>
                  <a:pt x="55157" y="161716"/>
                </a:lnTo>
                <a:lnTo>
                  <a:pt x="52202" y="149641"/>
                </a:lnTo>
                <a:lnTo>
                  <a:pt x="51815" y="126719"/>
                </a:lnTo>
                <a:lnTo>
                  <a:pt x="51815" y="95528"/>
                </a:lnTo>
                <a:lnTo>
                  <a:pt x="55257" y="95808"/>
                </a:lnTo>
                <a:lnTo>
                  <a:pt x="56845" y="96062"/>
                </a:lnTo>
                <a:lnTo>
                  <a:pt x="67716" y="96062"/>
                </a:lnTo>
                <a:lnTo>
                  <a:pt x="73710" y="95808"/>
                </a:lnTo>
                <a:lnTo>
                  <a:pt x="78270" y="94690"/>
                </a:lnTo>
                <a:lnTo>
                  <a:pt x="82198" y="87023"/>
                </a:lnTo>
                <a:lnTo>
                  <a:pt x="61645" y="88645"/>
                </a:lnTo>
                <a:lnTo>
                  <a:pt x="57378" y="88645"/>
                </a:lnTo>
                <a:lnTo>
                  <a:pt x="55257" y="88962"/>
                </a:lnTo>
                <a:lnTo>
                  <a:pt x="51815" y="88645"/>
                </a:lnTo>
                <a:lnTo>
                  <a:pt x="51815" y="44754"/>
                </a:lnTo>
                <a:lnTo>
                  <a:pt x="51982" y="28466"/>
                </a:lnTo>
                <a:lnTo>
                  <a:pt x="49099" y="0"/>
                </a:lnTo>
                <a:lnTo>
                  <a:pt x="34273" y="487"/>
                </a:lnTo>
                <a:lnTo>
                  <a:pt x="21211" y="1330"/>
                </a:lnTo>
                <a:lnTo>
                  <a:pt x="10471" y="2584"/>
                </a:lnTo>
                <a:lnTo>
                  <a:pt x="2616" y="4304"/>
                </a:lnTo>
                <a:lnTo>
                  <a:pt x="0" y="5092"/>
                </a:lnTo>
                <a:lnTo>
                  <a:pt x="2082" y="9333"/>
                </a:lnTo>
                <a:lnTo>
                  <a:pt x="2857" y="9054"/>
                </a:lnTo>
                <a:lnTo>
                  <a:pt x="6616" y="8279"/>
                </a:lnTo>
                <a:lnTo>
                  <a:pt x="10261" y="8000"/>
                </a:lnTo>
                <a:lnTo>
                  <a:pt x="12992" y="8000"/>
                </a:lnTo>
                <a:lnTo>
                  <a:pt x="16985" y="8273"/>
                </a:lnTo>
                <a:lnTo>
                  <a:pt x="25021" y="13126"/>
                </a:lnTo>
                <a:lnTo>
                  <a:pt x="28225" y="25464"/>
                </a:lnTo>
                <a:lnTo>
                  <a:pt x="28803" y="47129"/>
                </a:lnTo>
                <a:lnTo>
                  <a:pt x="28803" y="126719"/>
                </a:lnTo>
                <a:lnTo>
                  <a:pt x="28304" y="148309"/>
                </a:lnTo>
                <a:lnTo>
                  <a:pt x="25356" y="161112"/>
                </a:lnTo>
                <a:lnTo>
                  <a:pt x="17920" y="166380"/>
                </a:lnTo>
                <a:lnTo>
                  <a:pt x="3962" y="168502"/>
                </a:lnTo>
                <a:lnTo>
                  <a:pt x="2616" y="168756"/>
                </a:lnTo>
                <a:close/>
              </a:path>
              <a:path w="215366" h="174244">
                <a:moveTo>
                  <a:pt x="99707" y="89432"/>
                </a:moveTo>
                <a:lnTo>
                  <a:pt x="113395" y="82224"/>
                </a:lnTo>
                <a:lnTo>
                  <a:pt x="124916" y="72451"/>
                </a:lnTo>
                <a:lnTo>
                  <a:pt x="132910" y="61692"/>
                </a:lnTo>
                <a:lnTo>
                  <a:pt x="137567" y="50916"/>
                </a:lnTo>
                <a:lnTo>
                  <a:pt x="139077" y="41096"/>
                </a:lnTo>
                <a:lnTo>
                  <a:pt x="138674" y="35483"/>
                </a:lnTo>
                <a:lnTo>
                  <a:pt x="134680" y="23976"/>
                </a:lnTo>
                <a:lnTo>
                  <a:pt x="126871" y="14887"/>
                </a:lnTo>
                <a:lnTo>
                  <a:pt x="115809" y="8072"/>
                </a:lnTo>
                <a:lnTo>
                  <a:pt x="102058" y="3384"/>
                </a:lnTo>
                <a:lnTo>
                  <a:pt x="86182" y="678"/>
                </a:lnTo>
                <a:lnTo>
                  <a:pt x="68745" y="-191"/>
                </a:lnTo>
                <a:lnTo>
                  <a:pt x="65129" y="-185"/>
                </a:lnTo>
                <a:lnTo>
                  <a:pt x="49099" y="0"/>
                </a:lnTo>
                <a:lnTo>
                  <a:pt x="51982" y="28466"/>
                </a:lnTo>
                <a:lnTo>
                  <a:pt x="52579" y="15617"/>
                </a:lnTo>
                <a:lnTo>
                  <a:pt x="53670" y="7733"/>
                </a:lnTo>
                <a:lnTo>
                  <a:pt x="58165" y="7212"/>
                </a:lnTo>
                <a:lnTo>
                  <a:pt x="61353" y="6958"/>
                </a:lnTo>
                <a:lnTo>
                  <a:pt x="70012" y="7064"/>
                </a:lnTo>
                <a:lnTo>
                  <a:pt x="84099" y="8973"/>
                </a:lnTo>
                <a:lnTo>
                  <a:pt x="96498" y="13791"/>
                </a:lnTo>
                <a:lnTo>
                  <a:pt x="106379" y="22188"/>
                </a:lnTo>
                <a:lnTo>
                  <a:pt x="112915" y="34834"/>
                </a:lnTo>
                <a:lnTo>
                  <a:pt x="115277" y="52399"/>
                </a:lnTo>
                <a:lnTo>
                  <a:pt x="115262" y="53631"/>
                </a:lnTo>
                <a:lnTo>
                  <a:pt x="113244" y="65349"/>
                </a:lnTo>
                <a:lnTo>
                  <a:pt x="107436" y="75042"/>
                </a:lnTo>
                <a:lnTo>
                  <a:pt x="97274" y="82377"/>
                </a:lnTo>
                <a:lnTo>
                  <a:pt x="82198" y="87023"/>
                </a:lnTo>
                <a:lnTo>
                  <a:pt x="78270" y="94690"/>
                </a:lnTo>
                <a:lnTo>
                  <a:pt x="79314" y="96333"/>
                </a:lnTo>
                <a:lnTo>
                  <a:pt x="84340" y="105758"/>
                </a:lnTo>
                <a:lnTo>
                  <a:pt x="89044" y="116614"/>
                </a:lnTo>
                <a:lnTo>
                  <a:pt x="93688" y="128495"/>
                </a:lnTo>
                <a:lnTo>
                  <a:pt x="98536" y="140995"/>
                </a:lnTo>
                <a:lnTo>
                  <a:pt x="103852" y="153710"/>
                </a:lnTo>
                <a:lnTo>
                  <a:pt x="109899" y="166232"/>
                </a:lnTo>
                <a:lnTo>
                  <a:pt x="116940" y="178157"/>
                </a:lnTo>
                <a:lnTo>
                  <a:pt x="125240" y="189078"/>
                </a:lnTo>
                <a:lnTo>
                  <a:pt x="135061" y="198590"/>
                </a:lnTo>
                <a:lnTo>
                  <a:pt x="146667" y="206288"/>
                </a:lnTo>
                <a:lnTo>
                  <a:pt x="160322" y="211765"/>
                </a:lnTo>
                <a:lnTo>
                  <a:pt x="176288" y="214616"/>
                </a:lnTo>
                <a:lnTo>
                  <a:pt x="188697" y="214942"/>
                </a:lnTo>
                <a:lnTo>
                  <a:pt x="200396" y="213255"/>
                </a:lnTo>
                <a:lnTo>
                  <a:pt x="213372" y="209015"/>
                </a:lnTo>
                <a:lnTo>
                  <a:pt x="215366" y="208342"/>
                </a:lnTo>
                <a:lnTo>
                  <a:pt x="213093" y="204151"/>
                </a:lnTo>
                <a:lnTo>
                  <a:pt x="211505" y="204545"/>
                </a:lnTo>
                <a:lnTo>
                  <a:pt x="201866" y="207174"/>
                </a:lnTo>
                <a:lnTo>
                  <a:pt x="200583" y="207847"/>
                </a:lnTo>
                <a:lnTo>
                  <a:pt x="191122" y="207225"/>
                </a:lnTo>
                <a:lnTo>
                  <a:pt x="179674" y="205576"/>
                </a:lnTo>
                <a:lnTo>
                  <a:pt x="166363" y="200880"/>
                </a:lnTo>
                <a:lnTo>
                  <a:pt x="155229" y="193733"/>
                </a:lnTo>
                <a:lnTo>
                  <a:pt x="145950" y="184563"/>
                </a:lnTo>
                <a:lnTo>
                  <a:pt x="138201" y="173794"/>
                </a:lnTo>
                <a:lnTo>
                  <a:pt x="131661" y="161853"/>
                </a:lnTo>
                <a:lnTo>
                  <a:pt x="126006" y="149166"/>
                </a:lnTo>
                <a:lnTo>
                  <a:pt x="120914" y="136157"/>
                </a:lnTo>
                <a:lnTo>
                  <a:pt x="116061" y="123254"/>
                </a:lnTo>
                <a:lnTo>
                  <a:pt x="111124" y="110881"/>
                </a:lnTo>
                <a:lnTo>
                  <a:pt x="105780" y="99466"/>
                </a:lnTo>
                <a:lnTo>
                  <a:pt x="99707" y="89432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2" name="object 20"/>
          <p:cNvSpPr>
            <a:spLocks/>
          </p:cNvSpPr>
          <p:nvPr/>
        </p:nvSpPr>
        <p:spPr bwMode="auto">
          <a:xfrm>
            <a:off x="3394075" y="6156325"/>
            <a:ext cx="115888" cy="109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87" y="5537"/>
              </a:cxn>
              <a:cxn ang="0">
                <a:pos x="22238" y="17142"/>
              </a:cxn>
              <a:cxn ang="0">
                <a:pos x="23520" y="95669"/>
              </a:cxn>
              <a:cxn ang="0">
                <a:pos x="18856" y="122379"/>
              </a:cxn>
              <a:cxn ang="0">
                <a:pos x="4025" y="125831"/>
              </a:cxn>
              <a:cxn ang="0">
                <a:pos x="4876" y="130873"/>
              </a:cxn>
              <a:cxn ang="0">
                <a:pos x="20445" y="130157"/>
              </a:cxn>
              <a:cxn ang="0">
                <a:pos x="60515" y="129819"/>
              </a:cxn>
              <a:cxn ang="0">
                <a:pos x="85140" y="130552"/>
              </a:cxn>
              <a:cxn ang="0">
                <a:pos x="98602" y="130873"/>
              </a:cxn>
              <a:cxn ang="0">
                <a:pos x="100723" y="126098"/>
              </a:cxn>
              <a:cxn ang="0">
                <a:pos x="104114" y="109169"/>
              </a:cxn>
              <a:cxn ang="0">
                <a:pos x="99682" y="103644"/>
              </a:cxn>
              <a:cxn ang="0">
                <a:pos x="87242" y="119249"/>
              </a:cxn>
              <a:cxn ang="0">
                <a:pos x="55219" y="120815"/>
              </a:cxn>
              <a:cxn ang="0">
                <a:pos x="46175" y="114632"/>
              </a:cxn>
              <a:cxn ang="0">
                <a:pos x="44945" y="66890"/>
              </a:cxn>
              <a:cxn ang="0">
                <a:pos x="78237" y="68851"/>
              </a:cxn>
              <a:cxn ang="0">
                <a:pos x="87769" y="77698"/>
              </a:cxn>
              <a:cxn ang="0">
                <a:pos x="88011" y="53657"/>
              </a:cxn>
              <a:cxn ang="0">
                <a:pos x="84061" y="50215"/>
              </a:cxn>
              <a:cxn ang="0">
                <a:pos x="77851" y="58110"/>
              </a:cxn>
              <a:cxn ang="0">
                <a:pos x="44945" y="59181"/>
              </a:cxn>
              <a:cxn ang="0">
                <a:pos x="45173" y="15036"/>
              </a:cxn>
              <a:cxn ang="0">
                <a:pos x="63182" y="10591"/>
              </a:cxn>
              <a:cxn ang="0">
                <a:pos x="89860" y="15424"/>
              </a:cxn>
              <a:cxn ang="0">
                <a:pos x="98602" y="23215"/>
              </a:cxn>
              <a:cxn ang="0">
                <a:pos x="98602" y="16078"/>
              </a:cxn>
              <a:cxn ang="0">
                <a:pos x="99885" y="190"/>
              </a:cxn>
              <a:cxn ang="0">
                <a:pos x="85881" y="1169"/>
              </a:cxn>
              <a:cxn ang="0">
                <a:pos x="59702" y="1828"/>
              </a:cxn>
              <a:cxn ang="0">
                <a:pos x="24856" y="1414"/>
              </a:cxn>
              <a:cxn ang="0">
                <a:pos x="1587" y="190"/>
              </a:cxn>
            </a:cxnLst>
            <a:rect l="0" t="0" r="r" b="b"/>
            <a:pathLst>
              <a:path w="104965" h="130873">
                <a:moveTo>
                  <a:pt x="1587" y="190"/>
                </a:moveTo>
                <a:lnTo>
                  <a:pt x="0" y="0"/>
                </a:lnTo>
                <a:lnTo>
                  <a:pt x="749" y="5537"/>
                </a:lnTo>
                <a:lnTo>
                  <a:pt x="1587" y="5537"/>
                </a:lnTo>
                <a:lnTo>
                  <a:pt x="15858" y="8603"/>
                </a:lnTo>
                <a:lnTo>
                  <a:pt x="22238" y="17142"/>
                </a:lnTo>
                <a:lnTo>
                  <a:pt x="23520" y="35928"/>
                </a:lnTo>
                <a:lnTo>
                  <a:pt x="23520" y="95669"/>
                </a:lnTo>
                <a:lnTo>
                  <a:pt x="23226" y="113356"/>
                </a:lnTo>
                <a:lnTo>
                  <a:pt x="18856" y="122379"/>
                </a:lnTo>
                <a:lnTo>
                  <a:pt x="4876" y="125831"/>
                </a:lnTo>
                <a:lnTo>
                  <a:pt x="4025" y="125831"/>
                </a:lnTo>
                <a:lnTo>
                  <a:pt x="3187" y="130873"/>
                </a:lnTo>
                <a:lnTo>
                  <a:pt x="4876" y="130873"/>
                </a:lnTo>
                <a:lnTo>
                  <a:pt x="8873" y="130621"/>
                </a:lnTo>
                <a:lnTo>
                  <a:pt x="20445" y="130157"/>
                </a:lnTo>
                <a:lnTo>
                  <a:pt x="33231" y="129919"/>
                </a:lnTo>
                <a:lnTo>
                  <a:pt x="60515" y="129819"/>
                </a:lnTo>
                <a:lnTo>
                  <a:pt x="71839" y="130005"/>
                </a:lnTo>
                <a:lnTo>
                  <a:pt x="85140" y="130552"/>
                </a:lnTo>
                <a:lnTo>
                  <a:pt x="95173" y="130873"/>
                </a:lnTo>
                <a:lnTo>
                  <a:pt x="98602" y="130873"/>
                </a:lnTo>
                <a:lnTo>
                  <a:pt x="99885" y="130060"/>
                </a:lnTo>
                <a:lnTo>
                  <a:pt x="100723" y="126098"/>
                </a:lnTo>
                <a:lnTo>
                  <a:pt x="102019" y="122123"/>
                </a:lnTo>
                <a:lnTo>
                  <a:pt x="104114" y="109169"/>
                </a:lnTo>
                <a:lnTo>
                  <a:pt x="104965" y="104139"/>
                </a:lnTo>
                <a:lnTo>
                  <a:pt x="99682" y="103644"/>
                </a:lnTo>
                <a:lnTo>
                  <a:pt x="96277" y="113892"/>
                </a:lnTo>
                <a:lnTo>
                  <a:pt x="87242" y="119249"/>
                </a:lnTo>
                <a:lnTo>
                  <a:pt x="65544" y="120815"/>
                </a:lnTo>
                <a:lnTo>
                  <a:pt x="55219" y="120815"/>
                </a:lnTo>
                <a:lnTo>
                  <a:pt x="51846" y="120609"/>
                </a:lnTo>
                <a:lnTo>
                  <a:pt x="46175" y="114632"/>
                </a:lnTo>
                <a:lnTo>
                  <a:pt x="44945" y="93040"/>
                </a:lnTo>
                <a:lnTo>
                  <a:pt x="44945" y="66890"/>
                </a:lnTo>
                <a:lnTo>
                  <a:pt x="61708" y="66901"/>
                </a:lnTo>
                <a:lnTo>
                  <a:pt x="78237" y="68851"/>
                </a:lnTo>
                <a:lnTo>
                  <a:pt x="82765" y="77990"/>
                </a:lnTo>
                <a:lnTo>
                  <a:pt x="87769" y="77698"/>
                </a:lnTo>
                <a:lnTo>
                  <a:pt x="87769" y="61848"/>
                </a:lnTo>
                <a:lnTo>
                  <a:pt x="88011" y="53657"/>
                </a:lnTo>
                <a:lnTo>
                  <a:pt x="88811" y="50749"/>
                </a:lnTo>
                <a:lnTo>
                  <a:pt x="84061" y="50215"/>
                </a:lnTo>
                <a:lnTo>
                  <a:pt x="83596" y="51953"/>
                </a:lnTo>
                <a:lnTo>
                  <a:pt x="77851" y="58110"/>
                </a:lnTo>
                <a:lnTo>
                  <a:pt x="58153" y="59181"/>
                </a:lnTo>
                <a:lnTo>
                  <a:pt x="44945" y="59181"/>
                </a:lnTo>
                <a:lnTo>
                  <a:pt x="44945" y="22453"/>
                </a:lnTo>
                <a:lnTo>
                  <a:pt x="45173" y="15036"/>
                </a:lnTo>
                <a:lnTo>
                  <a:pt x="45999" y="10591"/>
                </a:lnTo>
                <a:lnTo>
                  <a:pt x="63182" y="10591"/>
                </a:lnTo>
                <a:lnTo>
                  <a:pt x="77629" y="11266"/>
                </a:lnTo>
                <a:lnTo>
                  <a:pt x="89860" y="15424"/>
                </a:lnTo>
                <a:lnTo>
                  <a:pt x="93611" y="23494"/>
                </a:lnTo>
                <a:lnTo>
                  <a:pt x="98602" y="23215"/>
                </a:lnTo>
                <a:lnTo>
                  <a:pt x="98361" y="21907"/>
                </a:lnTo>
                <a:lnTo>
                  <a:pt x="98602" y="16078"/>
                </a:lnTo>
                <a:lnTo>
                  <a:pt x="98602" y="4495"/>
                </a:lnTo>
                <a:lnTo>
                  <a:pt x="99885" y="190"/>
                </a:lnTo>
                <a:lnTo>
                  <a:pt x="97959" y="356"/>
                </a:lnTo>
                <a:lnTo>
                  <a:pt x="85881" y="1169"/>
                </a:lnTo>
                <a:lnTo>
                  <a:pt x="73061" y="1662"/>
                </a:lnTo>
                <a:lnTo>
                  <a:pt x="59702" y="1828"/>
                </a:lnTo>
                <a:lnTo>
                  <a:pt x="38298" y="1693"/>
                </a:lnTo>
                <a:lnTo>
                  <a:pt x="24856" y="1414"/>
                </a:lnTo>
                <a:lnTo>
                  <a:pt x="12378" y="929"/>
                </a:lnTo>
                <a:lnTo>
                  <a:pt x="1587" y="190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3" name="object 21"/>
          <p:cNvSpPr>
            <a:spLocks/>
          </p:cNvSpPr>
          <p:nvPr/>
        </p:nvSpPr>
        <p:spPr bwMode="auto">
          <a:xfrm>
            <a:off x="3613150" y="6156325"/>
            <a:ext cx="115888" cy="109538"/>
          </a:xfrm>
          <a:custGeom>
            <a:avLst/>
            <a:gdLst/>
            <a:ahLst/>
            <a:cxnLst>
              <a:cxn ang="0">
                <a:pos x="98310" y="21907"/>
              </a:cxn>
              <a:cxn ang="0">
                <a:pos x="98653" y="4495"/>
              </a:cxn>
              <a:cxn ang="0">
                <a:pos x="98029" y="357"/>
              </a:cxn>
              <a:cxn ang="0">
                <a:pos x="73109" y="1662"/>
              </a:cxn>
              <a:cxn ang="0">
                <a:pos x="38275" y="1692"/>
              </a:cxn>
              <a:cxn ang="0">
                <a:pos x="12363" y="929"/>
              </a:cxn>
              <a:cxn ang="0">
                <a:pos x="0" y="0"/>
              </a:cxn>
              <a:cxn ang="0">
                <a:pos x="1600" y="5537"/>
              </a:cxn>
              <a:cxn ang="0">
                <a:pos x="22256" y="17139"/>
              </a:cxn>
              <a:cxn ang="0">
                <a:pos x="23520" y="95669"/>
              </a:cxn>
              <a:cxn ang="0">
                <a:pos x="16434" y="122422"/>
              </a:cxn>
              <a:cxn ang="0">
                <a:pos x="812" y="125831"/>
              </a:cxn>
              <a:cxn ang="0">
                <a:pos x="1600" y="130873"/>
              </a:cxn>
              <a:cxn ang="0">
                <a:pos x="20189" y="130103"/>
              </a:cxn>
              <a:cxn ang="0">
                <a:pos x="60553" y="129819"/>
              </a:cxn>
              <a:cxn ang="0">
                <a:pos x="85173" y="130552"/>
              </a:cxn>
              <a:cxn ang="0">
                <a:pos x="98653" y="130873"/>
              </a:cxn>
              <a:cxn ang="0">
                <a:pos x="100685" y="126098"/>
              </a:cxn>
              <a:cxn ang="0">
                <a:pos x="104152" y="109169"/>
              </a:cxn>
              <a:cxn ang="0">
                <a:pos x="99644" y="103644"/>
              </a:cxn>
              <a:cxn ang="0">
                <a:pos x="87288" y="119242"/>
              </a:cxn>
              <a:cxn ang="0">
                <a:pos x="55270" y="120815"/>
              </a:cxn>
              <a:cxn ang="0">
                <a:pos x="46202" y="114630"/>
              </a:cxn>
              <a:cxn ang="0">
                <a:pos x="44983" y="66890"/>
              </a:cxn>
              <a:cxn ang="0">
                <a:pos x="78282" y="68845"/>
              </a:cxn>
              <a:cxn ang="0">
                <a:pos x="87807" y="77698"/>
              </a:cxn>
              <a:cxn ang="0">
                <a:pos x="88061" y="53657"/>
              </a:cxn>
              <a:cxn ang="0">
                <a:pos x="84112" y="50215"/>
              </a:cxn>
              <a:cxn ang="0">
                <a:pos x="77860" y="58113"/>
              </a:cxn>
              <a:cxn ang="0">
                <a:pos x="44983" y="59181"/>
              </a:cxn>
              <a:cxn ang="0">
                <a:pos x="45199" y="15036"/>
              </a:cxn>
              <a:cxn ang="0">
                <a:pos x="63182" y="10591"/>
              </a:cxn>
              <a:cxn ang="0">
                <a:pos x="89881" y="15416"/>
              </a:cxn>
              <a:cxn ang="0">
                <a:pos x="98653" y="23215"/>
              </a:cxn>
            </a:cxnLst>
            <a:rect l="0" t="0" r="r" b="b"/>
            <a:pathLst>
              <a:path w="104990" h="130873">
                <a:moveTo>
                  <a:pt x="98653" y="23215"/>
                </a:moveTo>
                <a:lnTo>
                  <a:pt x="98310" y="21907"/>
                </a:lnTo>
                <a:lnTo>
                  <a:pt x="98653" y="16078"/>
                </a:lnTo>
                <a:lnTo>
                  <a:pt x="98653" y="4495"/>
                </a:lnTo>
                <a:lnTo>
                  <a:pt x="99974" y="190"/>
                </a:lnTo>
                <a:lnTo>
                  <a:pt x="98029" y="357"/>
                </a:lnTo>
                <a:lnTo>
                  <a:pt x="85926" y="1170"/>
                </a:lnTo>
                <a:lnTo>
                  <a:pt x="73109" y="1662"/>
                </a:lnTo>
                <a:lnTo>
                  <a:pt x="59778" y="1828"/>
                </a:lnTo>
                <a:lnTo>
                  <a:pt x="38275" y="1692"/>
                </a:lnTo>
                <a:lnTo>
                  <a:pt x="24830" y="1414"/>
                </a:lnTo>
                <a:lnTo>
                  <a:pt x="12363" y="929"/>
                </a:lnTo>
                <a:lnTo>
                  <a:pt x="1600" y="190"/>
                </a:lnTo>
                <a:lnTo>
                  <a:pt x="0" y="0"/>
                </a:lnTo>
                <a:lnTo>
                  <a:pt x="812" y="5537"/>
                </a:lnTo>
                <a:lnTo>
                  <a:pt x="1600" y="5537"/>
                </a:lnTo>
                <a:lnTo>
                  <a:pt x="15892" y="8601"/>
                </a:lnTo>
                <a:lnTo>
                  <a:pt x="22256" y="17139"/>
                </a:lnTo>
                <a:lnTo>
                  <a:pt x="23520" y="35928"/>
                </a:lnTo>
                <a:lnTo>
                  <a:pt x="23520" y="95669"/>
                </a:lnTo>
                <a:lnTo>
                  <a:pt x="22435" y="113571"/>
                </a:lnTo>
                <a:lnTo>
                  <a:pt x="16434" y="122422"/>
                </a:lnTo>
                <a:lnTo>
                  <a:pt x="1600" y="125831"/>
                </a:lnTo>
                <a:lnTo>
                  <a:pt x="812" y="125831"/>
                </a:lnTo>
                <a:lnTo>
                  <a:pt x="0" y="130873"/>
                </a:lnTo>
                <a:lnTo>
                  <a:pt x="1600" y="130873"/>
                </a:lnTo>
                <a:lnTo>
                  <a:pt x="8235" y="130493"/>
                </a:lnTo>
                <a:lnTo>
                  <a:pt x="20189" y="130103"/>
                </a:lnTo>
                <a:lnTo>
                  <a:pt x="33426" y="129903"/>
                </a:lnTo>
                <a:lnTo>
                  <a:pt x="60553" y="129819"/>
                </a:lnTo>
                <a:lnTo>
                  <a:pt x="71871" y="130004"/>
                </a:lnTo>
                <a:lnTo>
                  <a:pt x="85173" y="130552"/>
                </a:lnTo>
                <a:lnTo>
                  <a:pt x="95186" y="130873"/>
                </a:lnTo>
                <a:lnTo>
                  <a:pt x="98653" y="130873"/>
                </a:lnTo>
                <a:lnTo>
                  <a:pt x="99974" y="130060"/>
                </a:lnTo>
                <a:lnTo>
                  <a:pt x="100685" y="126098"/>
                </a:lnTo>
                <a:lnTo>
                  <a:pt x="102057" y="122123"/>
                </a:lnTo>
                <a:lnTo>
                  <a:pt x="104152" y="109169"/>
                </a:lnTo>
                <a:lnTo>
                  <a:pt x="104990" y="104139"/>
                </a:lnTo>
                <a:lnTo>
                  <a:pt x="99644" y="103644"/>
                </a:lnTo>
                <a:lnTo>
                  <a:pt x="96294" y="113861"/>
                </a:lnTo>
                <a:lnTo>
                  <a:pt x="87288" y="119242"/>
                </a:lnTo>
                <a:lnTo>
                  <a:pt x="65595" y="120815"/>
                </a:lnTo>
                <a:lnTo>
                  <a:pt x="55270" y="120815"/>
                </a:lnTo>
                <a:lnTo>
                  <a:pt x="51878" y="120609"/>
                </a:lnTo>
                <a:lnTo>
                  <a:pt x="46202" y="114630"/>
                </a:lnTo>
                <a:lnTo>
                  <a:pt x="44983" y="93040"/>
                </a:lnTo>
                <a:lnTo>
                  <a:pt x="44983" y="66890"/>
                </a:lnTo>
                <a:lnTo>
                  <a:pt x="61676" y="66900"/>
                </a:lnTo>
                <a:lnTo>
                  <a:pt x="78282" y="68845"/>
                </a:lnTo>
                <a:lnTo>
                  <a:pt x="82753" y="77990"/>
                </a:lnTo>
                <a:lnTo>
                  <a:pt x="87807" y="77698"/>
                </a:lnTo>
                <a:lnTo>
                  <a:pt x="87807" y="61848"/>
                </a:lnTo>
                <a:lnTo>
                  <a:pt x="88061" y="53657"/>
                </a:lnTo>
                <a:lnTo>
                  <a:pt x="88887" y="50749"/>
                </a:lnTo>
                <a:lnTo>
                  <a:pt x="84112" y="50215"/>
                </a:lnTo>
                <a:lnTo>
                  <a:pt x="83634" y="51970"/>
                </a:lnTo>
                <a:lnTo>
                  <a:pt x="77860" y="58113"/>
                </a:lnTo>
                <a:lnTo>
                  <a:pt x="58178" y="59181"/>
                </a:lnTo>
                <a:lnTo>
                  <a:pt x="44983" y="59181"/>
                </a:lnTo>
                <a:lnTo>
                  <a:pt x="44983" y="22453"/>
                </a:lnTo>
                <a:lnTo>
                  <a:pt x="45199" y="15036"/>
                </a:lnTo>
                <a:lnTo>
                  <a:pt x="45999" y="10591"/>
                </a:lnTo>
                <a:lnTo>
                  <a:pt x="63182" y="10591"/>
                </a:lnTo>
                <a:lnTo>
                  <a:pt x="77613" y="11260"/>
                </a:lnTo>
                <a:lnTo>
                  <a:pt x="89881" y="15416"/>
                </a:lnTo>
                <a:lnTo>
                  <a:pt x="93560" y="23494"/>
                </a:lnTo>
                <a:lnTo>
                  <a:pt x="98653" y="23215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4" name="object 22"/>
          <p:cNvSpPr>
            <a:spLocks/>
          </p:cNvSpPr>
          <p:nvPr/>
        </p:nvSpPr>
        <p:spPr bwMode="auto">
          <a:xfrm>
            <a:off x="3732213" y="6156325"/>
            <a:ext cx="161925" cy="111125"/>
          </a:xfrm>
          <a:custGeom>
            <a:avLst/>
            <a:gdLst/>
            <a:ahLst/>
            <a:cxnLst>
              <a:cxn ang="0">
                <a:pos x="87072" y="64247"/>
              </a:cxn>
              <a:cxn ang="0">
                <a:pos x="106076" y="45040"/>
              </a:cxn>
              <a:cxn ang="0">
                <a:pos x="108684" y="32709"/>
              </a:cxn>
              <a:cxn ang="0">
                <a:pos x="99509" y="12296"/>
              </a:cxn>
              <a:cxn ang="0">
                <a:pos x="73196" y="1799"/>
              </a:cxn>
              <a:cxn ang="0">
                <a:pos x="53246" y="528"/>
              </a:cxn>
              <a:cxn ang="0">
                <a:pos x="43091" y="34431"/>
              </a:cxn>
              <a:cxn ang="0">
                <a:pos x="43485" y="17463"/>
              </a:cxn>
              <a:cxn ang="0">
                <a:pos x="47586" y="8460"/>
              </a:cxn>
              <a:cxn ang="0">
                <a:pos x="51307" y="8219"/>
              </a:cxn>
              <a:cxn ang="0">
                <a:pos x="76112" y="13772"/>
              </a:cxn>
              <a:cxn ang="0">
                <a:pos x="86982" y="38356"/>
              </a:cxn>
              <a:cxn ang="0">
                <a:pos x="80281" y="57568"/>
              </a:cxn>
              <a:cxn ang="0">
                <a:pos x="60794" y="73293"/>
              </a:cxn>
              <a:cxn ang="0">
                <a:pos x="69543" y="83675"/>
              </a:cxn>
              <a:cxn ang="0">
                <a:pos x="83034" y="105516"/>
              </a:cxn>
              <a:cxn ang="0">
                <a:pos x="103254" y="122911"/>
              </a:cxn>
              <a:cxn ang="0">
                <a:pos x="129861" y="132986"/>
              </a:cxn>
              <a:cxn ang="0">
                <a:pos x="147078" y="134380"/>
              </a:cxn>
              <a:cxn ang="0">
                <a:pos x="145453" y="129313"/>
              </a:cxn>
              <a:cxn ang="0">
                <a:pos x="125151" y="121570"/>
              </a:cxn>
              <a:cxn ang="0">
                <a:pos x="105216" y="102269"/>
              </a:cxn>
              <a:cxn ang="0">
                <a:pos x="89144" y="77921"/>
              </a:cxn>
              <a:cxn ang="0">
                <a:pos x="2768" y="1221"/>
              </a:cxn>
              <a:cxn ang="0">
                <a:pos x="2501" y="6517"/>
              </a:cxn>
              <a:cxn ang="0">
                <a:pos x="6438" y="5437"/>
              </a:cxn>
              <a:cxn ang="0">
                <a:pos x="14417" y="6937"/>
              </a:cxn>
              <a:cxn ang="0">
                <a:pos x="21970" y="36260"/>
              </a:cxn>
              <a:cxn ang="0">
                <a:pos x="20801" y="113342"/>
              </a:cxn>
              <a:cxn ang="0">
                <a:pos x="1562" y="126151"/>
              </a:cxn>
              <a:cxn ang="0">
                <a:pos x="0" y="131701"/>
              </a:cxn>
              <a:cxn ang="0">
                <a:pos x="8104" y="130630"/>
              </a:cxn>
              <a:cxn ang="0">
                <a:pos x="37148" y="130158"/>
              </a:cxn>
              <a:cxn ang="0">
                <a:pos x="62649" y="131205"/>
              </a:cxn>
              <a:cxn ang="0">
                <a:pos x="63715" y="126151"/>
              </a:cxn>
              <a:cxn ang="0">
                <a:pos x="50823" y="123510"/>
              </a:cxn>
              <a:cxn ang="0">
                <a:pos x="43091" y="96014"/>
              </a:cxn>
              <a:cxn ang="0">
                <a:pos x="46812" y="74106"/>
              </a:cxn>
              <a:cxn ang="0">
                <a:pos x="60794" y="73293"/>
              </a:cxn>
              <a:cxn ang="0">
                <a:pos x="50495" y="66397"/>
              </a:cxn>
              <a:cxn ang="0">
                <a:pos x="43091" y="66143"/>
              </a:cxn>
              <a:cxn ang="0">
                <a:pos x="38158" y="352"/>
              </a:cxn>
              <a:cxn ang="0">
                <a:pos x="11613" y="85"/>
              </a:cxn>
            </a:cxnLst>
            <a:rect l="0" t="0" r="r" b="b"/>
            <a:pathLst>
              <a:path w="147078" h="134380">
                <a:moveTo>
                  <a:pt x="83578" y="65889"/>
                </a:moveTo>
                <a:lnTo>
                  <a:pt x="87072" y="64247"/>
                </a:lnTo>
                <a:lnTo>
                  <a:pt x="98663" y="55780"/>
                </a:lnTo>
                <a:lnTo>
                  <a:pt x="106076" y="45040"/>
                </a:lnTo>
                <a:lnTo>
                  <a:pt x="108686" y="33111"/>
                </a:lnTo>
                <a:lnTo>
                  <a:pt x="108684" y="32709"/>
                </a:lnTo>
                <a:lnTo>
                  <a:pt x="106298" y="21314"/>
                </a:lnTo>
                <a:lnTo>
                  <a:pt x="99509" y="12296"/>
                </a:lnTo>
                <a:lnTo>
                  <a:pt x="88435" y="5757"/>
                </a:lnTo>
                <a:lnTo>
                  <a:pt x="73196" y="1799"/>
                </a:lnTo>
                <a:lnTo>
                  <a:pt x="53911" y="522"/>
                </a:lnTo>
                <a:lnTo>
                  <a:pt x="53246" y="528"/>
                </a:lnTo>
                <a:lnTo>
                  <a:pt x="38158" y="352"/>
                </a:lnTo>
                <a:lnTo>
                  <a:pt x="43091" y="34431"/>
                </a:lnTo>
                <a:lnTo>
                  <a:pt x="43091" y="33866"/>
                </a:lnTo>
                <a:lnTo>
                  <a:pt x="43485" y="17463"/>
                </a:lnTo>
                <a:lnTo>
                  <a:pt x="44678" y="8739"/>
                </a:lnTo>
                <a:lnTo>
                  <a:pt x="47586" y="8460"/>
                </a:lnTo>
                <a:lnTo>
                  <a:pt x="48374" y="8219"/>
                </a:lnTo>
                <a:lnTo>
                  <a:pt x="51307" y="8219"/>
                </a:lnTo>
                <a:lnTo>
                  <a:pt x="62949" y="9066"/>
                </a:lnTo>
                <a:lnTo>
                  <a:pt x="76112" y="13772"/>
                </a:lnTo>
                <a:lnTo>
                  <a:pt x="84217" y="23281"/>
                </a:lnTo>
                <a:lnTo>
                  <a:pt x="86982" y="38356"/>
                </a:lnTo>
                <a:lnTo>
                  <a:pt x="86040" y="46928"/>
                </a:lnTo>
                <a:lnTo>
                  <a:pt x="80281" y="57568"/>
                </a:lnTo>
                <a:lnTo>
                  <a:pt x="68669" y="64146"/>
                </a:lnTo>
                <a:lnTo>
                  <a:pt x="60794" y="73293"/>
                </a:lnTo>
                <a:lnTo>
                  <a:pt x="65570" y="72493"/>
                </a:lnTo>
                <a:lnTo>
                  <a:pt x="69543" y="83675"/>
                </a:lnTo>
                <a:lnTo>
                  <a:pt x="75426" y="94972"/>
                </a:lnTo>
                <a:lnTo>
                  <a:pt x="83034" y="105516"/>
                </a:lnTo>
                <a:lnTo>
                  <a:pt x="92324" y="114949"/>
                </a:lnTo>
                <a:lnTo>
                  <a:pt x="103254" y="122911"/>
                </a:lnTo>
                <a:lnTo>
                  <a:pt x="115780" y="129044"/>
                </a:lnTo>
                <a:lnTo>
                  <a:pt x="129861" y="132986"/>
                </a:lnTo>
                <a:lnTo>
                  <a:pt x="145453" y="134380"/>
                </a:lnTo>
                <a:lnTo>
                  <a:pt x="147078" y="134380"/>
                </a:lnTo>
                <a:lnTo>
                  <a:pt x="146303" y="129313"/>
                </a:lnTo>
                <a:lnTo>
                  <a:pt x="145453" y="129313"/>
                </a:lnTo>
                <a:lnTo>
                  <a:pt x="135546" y="127293"/>
                </a:lnTo>
                <a:lnTo>
                  <a:pt x="125151" y="121570"/>
                </a:lnTo>
                <a:lnTo>
                  <a:pt x="114905" y="112957"/>
                </a:lnTo>
                <a:lnTo>
                  <a:pt x="105216" y="102269"/>
                </a:lnTo>
                <a:lnTo>
                  <a:pt x="96493" y="90319"/>
                </a:lnTo>
                <a:lnTo>
                  <a:pt x="89144" y="77921"/>
                </a:lnTo>
                <a:lnTo>
                  <a:pt x="83578" y="65889"/>
                </a:lnTo>
                <a:close/>
              </a:path>
              <a:path w="147078" h="134380">
                <a:moveTo>
                  <a:pt x="2768" y="1221"/>
                </a:moveTo>
                <a:lnTo>
                  <a:pt x="1206" y="1665"/>
                </a:lnTo>
                <a:lnTo>
                  <a:pt x="2501" y="6517"/>
                </a:lnTo>
                <a:lnTo>
                  <a:pt x="3543" y="5971"/>
                </a:lnTo>
                <a:lnTo>
                  <a:pt x="6438" y="5437"/>
                </a:lnTo>
                <a:lnTo>
                  <a:pt x="8508" y="5412"/>
                </a:lnTo>
                <a:lnTo>
                  <a:pt x="14417" y="6937"/>
                </a:lnTo>
                <a:lnTo>
                  <a:pt x="20126" y="16304"/>
                </a:lnTo>
                <a:lnTo>
                  <a:pt x="21970" y="36260"/>
                </a:lnTo>
                <a:lnTo>
                  <a:pt x="21970" y="96014"/>
                </a:lnTo>
                <a:lnTo>
                  <a:pt x="20801" y="113342"/>
                </a:lnTo>
                <a:lnTo>
                  <a:pt x="14929" y="122860"/>
                </a:lnTo>
                <a:lnTo>
                  <a:pt x="1562" y="126151"/>
                </a:lnTo>
                <a:lnTo>
                  <a:pt x="812" y="126151"/>
                </a:lnTo>
                <a:lnTo>
                  <a:pt x="0" y="131701"/>
                </a:lnTo>
                <a:lnTo>
                  <a:pt x="1562" y="131205"/>
                </a:lnTo>
                <a:lnTo>
                  <a:pt x="8104" y="130630"/>
                </a:lnTo>
                <a:lnTo>
                  <a:pt x="20960" y="130211"/>
                </a:lnTo>
                <a:lnTo>
                  <a:pt x="37148" y="130158"/>
                </a:lnTo>
                <a:lnTo>
                  <a:pt x="51016" y="130423"/>
                </a:lnTo>
                <a:lnTo>
                  <a:pt x="62649" y="131205"/>
                </a:lnTo>
                <a:lnTo>
                  <a:pt x="64236" y="131701"/>
                </a:lnTo>
                <a:lnTo>
                  <a:pt x="63715" y="126151"/>
                </a:lnTo>
                <a:lnTo>
                  <a:pt x="62953" y="126151"/>
                </a:lnTo>
                <a:lnTo>
                  <a:pt x="50823" y="123510"/>
                </a:lnTo>
                <a:lnTo>
                  <a:pt x="44399" y="114762"/>
                </a:lnTo>
                <a:lnTo>
                  <a:pt x="43091" y="96014"/>
                </a:lnTo>
                <a:lnTo>
                  <a:pt x="43091" y="73839"/>
                </a:lnTo>
                <a:lnTo>
                  <a:pt x="46812" y="74106"/>
                </a:lnTo>
                <a:lnTo>
                  <a:pt x="54698" y="74106"/>
                </a:lnTo>
                <a:lnTo>
                  <a:pt x="60794" y="73293"/>
                </a:lnTo>
                <a:lnTo>
                  <a:pt x="68669" y="64146"/>
                </a:lnTo>
                <a:lnTo>
                  <a:pt x="50495" y="66397"/>
                </a:lnTo>
                <a:lnTo>
                  <a:pt x="47053" y="66397"/>
                </a:lnTo>
                <a:lnTo>
                  <a:pt x="43091" y="66143"/>
                </a:lnTo>
                <a:lnTo>
                  <a:pt x="43091" y="34431"/>
                </a:lnTo>
                <a:lnTo>
                  <a:pt x="38158" y="352"/>
                </a:lnTo>
                <a:lnTo>
                  <a:pt x="23845" y="0"/>
                </a:lnTo>
                <a:lnTo>
                  <a:pt x="11613" y="85"/>
                </a:lnTo>
                <a:lnTo>
                  <a:pt x="2768" y="1221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5" name="object 23"/>
          <p:cNvSpPr>
            <a:spLocks/>
          </p:cNvSpPr>
          <p:nvPr/>
        </p:nvSpPr>
        <p:spPr bwMode="auto">
          <a:xfrm>
            <a:off x="3841750" y="6156325"/>
            <a:ext cx="169863" cy="111125"/>
          </a:xfrm>
          <a:custGeom>
            <a:avLst/>
            <a:gdLst/>
            <a:ahLst/>
            <a:cxnLst>
              <a:cxn ang="0">
                <a:pos x="62369" y="5499"/>
              </a:cxn>
              <a:cxn ang="0">
                <a:pos x="63728" y="5206"/>
              </a:cxn>
              <a:cxn ang="0">
                <a:pos x="63728" y="0"/>
              </a:cxn>
              <a:cxn ang="0">
                <a:pos x="62115" y="419"/>
              </a:cxn>
              <a:cxn ang="0">
                <a:pos x="54889" y="1224"/>
              </a:cxn>
              <a:cxn ang="0">
                <a:pos x="41706" y="1719"/>
              </a:cxn>
              <a:cxn ang="0">
                <a:pos x="26971" y="1787"/>
              </a:cxn>
              <a:cxn ang="0">
                <a:pos x="13475" y="1378"/>
              </a:cxn>
              <a:cxn ang="0">
                <a:pos x="1549" y="419"/>
              </a:cxn>
              <a:cxn ang="0">
                <a:pos x="0" y="0"/>
              </a:cxn>
              <a:cxn ang="0">
                <a:pos x="787" y="5499"/>
              </a:cxn>
              <a:cxn ang="0">
                <a:pos x="1549" y="5499"/>
              </a:cxn>
              <a:cxn ang="0">
                <a:pos x="7394" y="6376"/>
              </a:cxn>
              <a:cxn ang="0">
                <a:pos x="17409" y="11125"/>
              </a:cxn>
              <a:cxn ang="0">
                <a:pos x="25312" y="20685"/>
              </a:cxn>
              <a:cxn ang="0">
                <a:pos x="33019" y="36169"/>
              </a:cxn>
              <a:cxn ang="0">
                <a:pos x="74815" y="131864"/>
              </a:cxn>
              <a:cxn ang="0">
                <a:pos x="75628" y="133464"/>
              </a:cxn>
              <a:cxn ang="0">
                <a:pos x="78778" y="132943"/>
              </a:cxn>
              <a:cxn ang="0">
                <a:pos x="79044" y="132156"/>
              </a:cxn>
              <a:cxn ang="0">
                <a:pos x="121856" y="36169"/>
              </a:cxn>
              <a:cxn ang="0">
                <a:pos x="125181" y="29051"/>
              </a:cxn>
              <a:cxn ang="0">
                <a:pos x="133463" y="15440"/>
              </a:cxn>
              <a:cxn ang="0">
                <a:pos x="141882" y="8240"/>
              </a:cxn>
              <a:cxn ang="0">
                <a:pos x="151764" y="5499"/>
              </a:cxn>
              <a:cxn ang="0">
                <a:pos x="152577" y="5499"/>
              </a:cxn>
              <a:cxn ang="0">
                <a:pos x="152857" y="1676"/>
              </a:cxn>
              <a:cxn ang="0">
                <a:pos x="151244" y="1638"/>
              </a:cxn>
              <a:cxn ang="0">
                <a:pos x="142074" y="1511"/>
              </a:cxn>
              <a:cxn ang="0">
                <a:pos x="141414" y="1790"/>
              </a:cxn>
              <a:cxn ang="0">
                <a:pos x="121069" y="1790"/>
              </a:cxn>
              <a:cxn ang="0">
                <a:pos x="112864" y="1231"/>
              </a:cxn>
              <a:cxn ang="0">
                <a:pos x="106819" y="419"/>
              </a:cxn>
              <a:cxn ang="0">
                <a:pos x="105168" y="0"/>
              </a:cxn>
              <a:cxn ang="0">
                <a:pos x="105956" y="5499"/>
              </a:cxn>
              <a:cxn ang="0">
                <a:pos x="106819" y="5499"/>
              </a:cxn>
              <a:cxn ang="0">
                <a:pos x="115493" y="6273"/>
              </a:cxn>
              <a:cxn ang="0">
                <a:pos x="119748" y="7835"/>
              </a:cxn>
              <a:cxn ang="0">
                <a:pos x="119748" y="17094"/>
              </a:cxn>
              <a:cxn ang="0">
                <a:pos x="118973" y="20815"/>
              </a:cxn>
              <a:cxn ang="0">
                <a:pos x="112623" y="35648"/>
              </a:cxn>
              <a:cxn ang="0">
                <a:pos x="84112" y="100952"/>
              </a:cxn>
              <a:cxn ang="0">
                <a:pos x="55206" y="35648"/>
              </a:cxn>
              <a:cxn ang="0">
                <a:pos x="49682" y="22923"/>
              </a:cxn>
              <a:cxn ang="0">
                <a:pos x="48628" y="16040"/>
              </a:cxn>
              <a:cxn ang="0">
                <a:pos x="48628" y="7061"/>
              </a:cxn>
              <a:cxn ang="0">
                <a:pos x="53632" y="6527"/>
              </a:cxn>
              <a:cxn ang="0">
                <a:pos x="62369" y="5499"/>
              </a:cxn>
            </a:cxnLst>
            <a:rect l="0" t="0" r="r" b="b"/>
            <a:pathLst>
              <a:path w="152857" h="133464">
                <a:moveTo>
                  <a:pt x="62369" y="5499"/>
                </a:moveTo>
                <a:lnTo>
                  <a:pt x="63728" y="5206"/>
                </a:lnTo>
                <a:lnTo>
                  <a:pt x="63728" y="0"/>
                </a:lnTo>
                <a:lnTo>
                  <a:pt x="62115" y="419"/>
                </a:lnTo>
                <a:lnTo>
                  <a:pt x="54889" y="1224"/>
                </a:lnTo>
                <a:lnTo>
                  <a:pt x="41706" y="1719"/>
                </a:lnTo>
                <a:lnTo>
                  <a:pt x="26971" y="1787"/>
                </a:lnTo>
                <a:lnTo>
                  <a:pt x="13475" y="1378"/>
                </a:lnTo>
                <a:lnTo>
                  <a:pt x="1549" y="419"/>
                </a:lnTo>
                <a:lnTo>
                  <a:pt x="0" y="0"/>
                </a:lnTo>
                <a:lnTo>
                  <a:pt x="787" y="5499"/>
                </a:lnTo>
                <a:lnTo>
                  <a:pt x="1549" y="5499"/>
                </a:lnTo>
                <a:lnTo>
                  <a:pt x="7394" y="6376"/>
                </a:lnTo>
                <a:lnTo>
                  <a:pt x="17409" y="11125"/>
                </a:lnTo>
                <a:lnTo>
                  <a:pt x="25312" y="20685"/>
                </a:lnTo>
                <a:lnTo>
                  <a:pt x="33019" y="36169"/>
                </a:lnTo>
                <a:lnTo>
                  <a:pt x="74815" y="131864"/>
                </a:lnTo>
                <a:lnTo>
                  <a:pt x="75628" y="133464"/>
                </a:lnTo>
                <a:lnTo>
                  <a:pt x="78778" y="132943"/>
                </a:lnTo>
                <a:lnTo>
                  <a:pt x="79044" y="132156"/>
                </a:lnTo>
                <a:lnTo>
                  <a:pt x="121856" y="36169"/>
                </a:lnTo>
                <a:lnTo>
                  <a:pt x="125181" y="29051"/>
                </a:lnTo>
                <a:lnTo>
                  <a:pt x="133463" y="15440"/>
                </a:lnTo>
                <a:lnTo>
                  <a:pt x="141882" y="8240"/>
                </a:lnTo>
                <a:lnTo>
                  <a:pt x="151764" y="5499"/>
                </a:lnTo>
                <a:lnTo>
                  <a:pt x="152577" y="5499"/>
                </a:lnTo>
                <a:lnTo>
                  <a:pt x="152857" y="1676"/>
                </a:lnTo>
                <a:lnTo>
                  <a:pt x="151244" y="1638"/>
                </a:lnTo>
                <a:lnTo>
                  <a:pt x="142074" y="1511"/>
                </a:lnTo>
                <a:lnTo>
                  <a:pt x="141414" y="1790"/>
                </a:lnTo>
                <a:lnTo>
                  <a:pt x="121069" y="1790"/>
                </a:lnTo>
                <a:lnTo>
                  <a:pt x="112864" y="1231"/>
                </a:lnTo>
                <a:lnTo>
                  <a:pt x="106819" y="419"/>
                </a:lnTo>
                <a:lnTo>
                  <a:pt x="105168" y="0"/>
                </a:lnTo>
                <a:lnTo>
                  <a:pt x="105956" y="5499"/>
                </a:lnTo>
                <a:lnTo>
                  <a:pt x="106819" y="5499"/>
                </a:lnTo>
                <a:lnTo>
                  <a:pt x="115493" y="6273"/>
                </a:lnTo>
                <a:lnTo>
                  <a:pt x="119748" y="7835"/>
                </a:lnTo>
                <a:lnTo>
                  <a:pt x="119748" y="17094"/>
                </a:lnTo>
                <a:lnTo>
                  <a:pt x="118973" y="20815"/>
                </a:lnTo>
                <a:lnTo>
                  <a:pt x="112623" y="35648"/>
                </a:lnTo>
                <a:lnTo>
                  <a:pt x="84112" y="100952"/>
                </a:lnTo>
                <a:lnTo>
                  <a:pt x="55206" y="35648"/>
                </a:lnTo>
                <a:lnTo>
                  <a:pt x="49682" y="22923"/>
                </a:lnTo>
                <a:lnTo>
                  <a:pt x="48628" y="16040"/>
                </a:lnTo>
                <a:lnTo>
                  <a:pt x="48628" y="7061"/>
                </a:lnTo>
                <a:lnTo>
                  <a:pt x="53632" y="6527"/>
                </a:lnTo>
                <a:lnTo>
                  <a:pt x="62369" y="5499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6" name="object 24"/>
          <p:cNvSpPr>
            <a:spLocks/>
          </p:cNvSpPr>
          <p:nvPr/>
        </p:nvSpPr>
        <p:spPr bwMode="auto">
          <a:xfrm>
            <a:off x="3989388" y="6156325"/>
            <a:ext cx="115887" cy="109538"/>
          </a:xfrm>
          <a:custGeom>
            <a:avLst/>
            <a:gdLst/>
            <a:ahLst/>
            <a:cxnLst>
              <a:cxn ang="0">
                <a:pos x="98399" y="21716"/>
              </a:cxn>
              <a:cxn ang="0">
                <a:pos x="98615" y="4305"/>
              </a:cxn>
              <a:cxn ang="0">
                <a:pos x="98029" y="165"/>
              </a:cxn>
              <a:cxn ang="0">
                <a:pos x="73105" y="1472"/>
              </a:cxn>
              <a:cxn ang="0">
                <a:pos x="24853" y="1468"/>
              </a:cxn>
              <a:cxn ang="0">
                <a:pos x="825" y="5346"/>
              </a:cxn>
              <a:cxn ang="0">
                <a:pos x="15886" y="8411"/>
              </a:cxn>
              <a:cxn ang="0">
                <a:pos x="23520" y="35737"/>
              </a:cxn>
              <a:cxn ang="0">
                <a:pos x="22433" y="113381"/>
              </a:cxn>
              <a:cxn ang="0">
                <a:pos x="1600" y="125641"/>
              </a:cxn>
              <a:cxn ang="0">
                <a:pos x="0" y="130682"/>
              </a:cxn>
              <a:cxn ang="0">
                <a:pos x="8241" y="130303"/>
              </a:cxn>
              <a:cxn ang="0">
                <a:pos x="33423" y="129713"/>
              </a:cxn>
              <a:cxn ang="0">
                <a:pos x="71866" y="129814"/>
              </a:cxn>
              <a:cxn ang="0">
                <a:pos x="95211" y="130682"/>
              </a:cxn>
              <a:cxn ang="0">
                <a:pos x="99949" y="129870"/>
              </a:cxn>
              <a:cxn ang="0">
                <a:pos x="102108" y="121932"/>
              </a:cxn>
              <a:cxn ang="0">
                <a:pos x="104990" y="103949"/>
              </a:cxn>
              <a:cxn ang="0">
                <a:pos x="96318" y="113702"/>
              </a:cxn>
              <a:cxn ang="0">
                <a:pos x="65582" y="120624"/>
              </a:cxn>
              <a:cxn ang="0">
                <a:pos x="51879" y="120418"/>
              </a:cxn>
              <a:cxn ang="0">
                <a:pos x="44983" y="92849"/>
              </a:cxn>
              <a:cxn ang="0">
                <a:pos x="61709" y="66710"/>
              </a:cxn>
              <a:cxn ang="0">
                <a:pos x="82791" y="77800"/>
              </a:cxn>
              <a:cxn ang="0">
                <a:pos x="87807" y="61658"/>
              </a:cxn>
              <a:cxn ang="0">
                <a:pos x="88836" y="50558"/>
              </a:cxn>
              <a:cxn ang="0">
                <a:pos x="83639" y="51753"/>
              </a:cxn>
              <a:cxn ang="0">
                <a:pos x="58204" y="58991"/>
              </a:cxn>
              <a:cxn ang="0">
                <a:pos x="44983" y="22263"/>
              </a:cxn>
              <a:cxn ang="0">
                <a:pos x="46037" y="10401"/>
              </a:cxn>
              <a:cxn ang="0">
                <a:pos x="77677" y="11079"/>
              </a:cxn>
              <a:cxn ang="0">
                <a:pos x="93649" y="23304"/>
              </a:cxn>
            </a:cxnLst>
            <a:rect l="0" t="0" r="r" b="b"/>
            <a:pathLst>
              <a:path w="104990" h="130682">
                <a:moveTo>
                  <a:pt x="98615" y="23025"/>
                </a:moveTo>
                <a:lnTo>
                  <a:pt x="98399" y="21716"/>
                </a:lnTo>
                <a:lnTo>
                  <a:pt x="98615" y="15887"/>
                </a:lnTo>
                <a:lnTo>
                  <a:pt x="98615" y="4305"/>
                </a:lnTo>
                <a:lnTo>
                  <a:pt x="99949" y="0"/>
                </a:lnTo>
                <a:lnTo>
                  <a:pt x="98029" y="165"/>
                </a:lnTo>
                <a:lnTo>
                  <a:pt x="85929" y="978"/>
                </a:lnTo>
                <a:lnTo>
                  <a:pt x="73105" y="1472"/>
                </a:lnTo>
                <a:lnTo>
                  <a:pt x="59778" y="1638"/>
                </a:lnTo>
                <a:lnTo>
                  <a:pt x="24853" y="1468"/>
                </a:lnTo>
                <a:lnTo>
                  <a:pt x="127" y="1523"/>
                </a:lnTo>
                <a:lnTo>
                  <a:pt x="825" y="5346"/>
                </a:lnTo>
                <a:lnTo>
                  <a:pt x="1600" y="5346"/>
                </a:lnTo>
                <a:lnTo>
                  <a:pt x="15886" y="8411"/>
                </a:lnTo>
                <a:lnTo>
                  <a:pt x="22253" y="16949"/>
                </a:lnTo>
                <a:lnTo>
                  <a:pt x="23520" y="35737"/>
                </a:lnTo>
                <a:lnTo>
                  <a:pt x="23520" y="95478"/>
                </a:lnTo>
                <a:lnTo>
                  <a:pt x="22433" y="113381"/>
                </a:lnTo>
                <a:lnTo>
                  <a:pt x="16428" y="122231"/>
                </a:lnTo>
                <a:lnTo>
                  <a:pt x="1600" y="125641"/>
                </a:lnTo>
                <a:lnTo>
                  <a:pt x="825" y="125641"/>
                </a:lnTo>
                <a:lnTo>
                  <a:pt x="0" y="130682"/>
                </a:lnTo>
                <a:lnTo>
                  <a:pt x="1600" y="130682"/>
                </a:lnTo>
                <a:lnTo>
                  <a:pt x="8241" y="130303"/>
                </a:lnTo>
                <a:lnTo>
                  <a:pt x="20194" y="129913"/>
                </a:lnTo>
                <a:lnTo>
                  <a:pt x="33423" y="129713"/>
                </a:lnTo>
                <a:lnTo>
                  <a:pt x="60553" y="129628"/>
                </a:lnTo>
                <a:lnTo>
                  <a:pt x="71866" y="129814"/>
                </a:lnTo>
                <a:lnTo>
                  <a:pt x="85172" y="130362"/>
                </a:lnTo>
                <a:lnTo>
                  <a:pt x="95211" y="130682"/>
                </a:lnTo>
                <a:lnTo>
                  <a:pt x="98615" y="130682"/>
                </a:lnTo>
                <a:lnTo>
                  <a:pt x="99949" y="129870"/>
                </a:lnTo>
                <a:lnTo>
                  <a:pt x="100711" y="125907"/>
                </a:lnTo>
                <a:lnTo>
                  <a:pt x="102108" y="121932"/>
                </a:lnTo>
                <a:lnTo>
                  <a:pt x="104216" y="108978"/>
                </a:lnTo>
                <a:lnTo>
                  <a:pt x="104990" y="103949"/>
                </a:lnTo>
                <a:lnTo>
                  <a:pt x="99720" y="103454"/>
                </a:lnTo>
                <a:lnTo>
                  <a:pt x="96318" y="113702"/>
                </a:lnTo>
                <a:lnTo>
                  <a:pt x="87277" y="119058"/>
                </a:lnTo>
                <a:lnTo>
                  <a:pt x="65582" y="120624"/>
                </a:lnTo>
                <a:lnTo>
                  <a:pt x="55283" y="120624"/>
                </a:lnTo>
                <a:lnTo>
                  <a:pt x="51879" y="120418"/>
                </a:lnTo>
                <a:lnTo>
                  <a:pt x="46199" y="114438"/>
                </a:lnTo>
                <a:lnTo>
                  <a:pt x="44983" y="92849"/>
                </a:lnTo>
                <a:lnTo>
                  <a:pt x="44983" y="66700"/>
                </a:lnTo>
                <a:lnTo>
                  <a:pt x="61709" y="66710"/>
                </a:lnTo>
                <a:lnTo>
                  <a:pt x="78262" y="68657"/>
                </a:lnTo>
                <a:lnTo>
                  <a:pt x="82791" y="77800"/>
                </a:lnTo>
                <a:lnTo>
                  <a:pt x="87807" y="77508"/>
                </a:lnTo>
                <a:lnTo>
                  <a:pt x="87807" y="61658"/>
                </a:lnTo>
                <a:lnTo>
                  <a:pt x="88061" y="53466"/>
                </a:lnTo>
                <a:lnTo>
                  <a:pt x="88836" y="50558"/>
                </a:lnTo>
                <a:lnTo>
                  <a:pt x="84099" y="50025"/>
                </a:lnTo>
                <a:lnTo>
                  <a:pt x="83639" y="51753"/>
                </a:lnTo>
                <a:lnTo>
                  <a:pt x="77900" y="57919"/>
                </a:lnTo>
                <a:lnTo>
                  <a:pt x="58204" y="58991"/>
                </a:lnTo>
                <a:lnTo>
                  <a:pt x="44983" y="58991"/>
                </a:lnTo>
                <a:lnTo>
                  <a:pt x="44983" y="22263"/>
                </a:lnTo>
                <a:lnTo>
                  <a:pt x="45212" y="14846"/>
                </a:lnTo>
                <a:lnTo>
                  <a:pt x="46037" y="10401"/>
                </a:lnTo>
                <a:lnTo>
                  <a:pt x="63195" y="10401"/>
                </a:lnTo>
                <a:lnTo>
                  <a:pt x="77677" y="11079"/>
                </a:lnTo>
                <a:lnTo>
                  <a:pt x="89898" y="15238"/>
                </a:lnTo>
                <a:lnTo>
                  <a:pt x="93649" y="23304"/>
                </a:lnTo>
                <a:lnTo>
                  <a:pt x="98615" y="23025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7" name="object 25"/>
          <p:cNvSpPr>
            <a:spLocks/>
          </p:cNvSpPr>
          <p:nvPr/>
        </p:nvSpPr>
        <p:spPr bwMode="auto">
          <a:xfrm>
            <a:off x="1582738" y="6302375"/>
            <a:ext cx="130175" cy="85725"/>
          </a:xfrm>
          <a:custGeom>
            <a:avLst/>
            <a:gdLst/>
            <a:ahLst/>
            <a:cxnLst>
              <a:cxn ang="0">
                <a:pos x="80417" y="4096"/>
              </a:cxn>
              <a:cxn ang="0">
                <a:pos x="91330" y="9446"/>
              </a:cxn>
              <a:cxn ang="0">
                <a:pos x="93738" y="25844"/>
              </a:cxn>
              <a:cxn ang="0">
                <a:pos x="93738" y="61696"/>
              </a:cxn>
              <a:cxn ang="0">
                <a:pos x="93107" y="69868"/>
              </a:cxn>
              <a:cxn ang="0">
                <a:pos x="87972" y="82822"/>
              </a:cxn>
              <a:cxn ang="0">
                <a:pos x="77792" y="90707"/>
              </a:cxn>
              <a:cxn ang="0">
                <a:pos x="62712" y="93370"/>
              </a:cxn>
              <a:cxn ang="0">
                <a:pos x="54850" y="92435"/>
              </a:cxn>
              <a:cxn ang="0">
                <a:pos x="43351" y="86827"/>
              </a:cxn>
              <a:cxn ang="0">
                <a:pos x="35045" y="75894"/>
              </a:cxn>
              <a:cxn ang="0">
                <a:pos x="31851" y="59334"/>
              </a:cxn>
              <a:cxn ang="0">
                <a:pos x="31884" y="22916"/>
              </a:cxn>
              <a:cxn ang="0">
                <a:pos x="34715" y="8347"/>
              </a:cxn>
              <a:cxn ang="0">
                <a:pos x="46761" y="3822"/>
              </a:cxn>
              <a:cxn ang="0">
                <a:pos x="46532" y="190"/>
              </a:cxn>
              <a:cxn ang="0">
                <a:pos x="41706" y="787"/>
              </a:cxn>
              <a:cxn ang="0">
                <a:pos x="31635" y="1003"/>
              </a:cxn>
              <a:cxn ang="0">
                <a:pos x="16116" y="1003"/>
              </a:cxn>
              <a:cxn ang="0">
                <a:pos x="6438" y="1193"/>
              </a:cxn>
              <a:cxn ang="0">
                <a:pos x="203" y="190"/>
              </a:cxn>
              <a:cxn ang="0">
                <a:pos x="0" y="3822"/>
              </a:cxn>
              <a:cxn ang="0">
                <a:pos x="3331" y="4305"/>
              </a:cxn>
              <a:cxn ang="0">
                <a:pos x="13130" y="9886"/>
              </a:cxn>
              <a:cxn ang="0">
                <a:pos x="15316" y="27216"/>
              </a:cxn>
              <a:cxn ang="0">
                <a:pos x="15316" y="62661"/>
              </a:cxn>
              <a:cxn ang="0">
                <a:pos x="16271" y="71532"/>
              </a:cxn>
              <a:cxn ang="0">
                <a:pos x="21812" y="84217"/>
              </a:cxn>
              <a:cxn ang="0">
                <a:pos x="31405" y="93684"/>
              </a:cxn>
              <a:cxn ang="0">
                <a:pos x="44028" y="99604"/>
              </a:cxn>
              <a:cxn ang="0">
                <a:pos x="58661" y="101650"/>
              </a:cxn>
              <a:cxn ang="0">
                <a:pos x="67009" y="101060"/>
              </a:cxn>
              <a:cxn ang="0">
                <a:pos x="81567" y="96451"/>
              </a:cxn>
              <a:cxn ang="0">
                <a:pos x="92289" y="88065"/>
              </a:cxn>
              <a:cxn ang="0">
                <a:pos x="98914" y="76852"/>
              </a:cxn>
              <a:cxn ang="0">
                <a:pos x="101180" y="63766"/>
              </a:cxn>
              <a:cxn ang="0">
                <a:pos x="101191" y="23470"/>
              </a:cxn>
              <a:cxn ang="0">
                <a:pos x="103864" y="8656"/>
              </a:cxn>
              <a:cxn ang="0">
                <a:pos x="116344" y="3822"/>
              </a:cxn>
              <a:cxn ang="0">
                <a:pos x="116751" y="3822"/>
              </a:cxn>
              <a:cxn ang="0">
                <a:pos x="117551" y="0"/>
              </a:cxn>
              <a:cxn ang="0">
                <a:pos x="115950" y="190"/>
              </a:cxn>
              <a:cxn ang="0">
                <a:pos x="111302" y="787"/>
              </a:cxn>
              <a:cxn ang="0">
                <a:pos x="104660" y="1003"/>
              </a:cxn>
              <a:cxn ang="0">
                <a:pos x="89522" y="1003"/>
              </a:cxn>
              <a:cxn ang="0">
                <a:pos x="84861" y="1193"/>
              </a:cxn>
              <a:cxn ang="0">
                <a:pos x="78625" y="190"/>
              </a:cxn>
              <a:cxn ang="0">
                <a:pos x="78409" y="3822"/>
              </a:cxn>
              <a:cxn ang="0">
                <a:pos x="80417" y="4096"/>
              </a:cxn>
            </a:cxnLst>
            <a:rect l="0" t="0" r="r" b="b"/>
            <a:pathLst>
              <a:path w="117551" h="101650">
                <a:moveTo>
                  <a:pt x="80417" y="4096"/>
                </a:moveTo>
                <a:lnTo>
                  <a:pt x="91330" y="9446"/>
                </a:lnTo>
                <a:lnTo>
                  <a:pt x="93738" y="25844"/>
                </a:lnTo>
                <a:lnTo>
                  <a:pt x="93738" y="61696"/>
                </a:lnTo>
                <a:lnTo>
                  <a:pt x="93107" y="69868"/>
                </a:lnTo>
                <a:lnTo>
                  <a:pt x="87972" y="82822"/>
                </a:lnTo>
                <a:lnTo>
                  <a:pt x="77792" y="90707"/>
                </a:lnTo>
                <a:lnTo>
                  <a:pt x="62712" y="93370"/>
                </a:lnTo>
                <a:lnTo>
                  <a:pt x="54850" y="92435"/>
                </a:lnTo>
                <a:lnTo>
                  <a:pt x="43351" y="86827"/>
                </a:lnTo>
                <a:lnTo>
                  <a:pt x="35045" y="75894"/>
                </a:lnTo>
                <a:lnTo>
                  <a:pt x="31851" y="59334"/>
                </a:lnTo>
                <a:lnTo>
                  <a:pt x="31884" y="22916"/>
                </a:lnTo>
                <a:lnTo>
                  <a:pt x="34715" y="8347"/>
                </a:lnTo>
                <a:lnTo>
                  <a:pt x="46761" y="3822"/>
                </a:lnTo>
                <a:lnTo>
                  <a:pt x="46532" y="190"/>
                </a:lnTo>
                <a:lnTo>
                  <a:pt x="41706" y="787"/>
                </a:lnTo>
                <a:lnTo>
                  <a:pt x="31635" y="1003"/>
                </a:lnTo>
                <a:lnTo>
                  <a:pt x="16116" y="1003"/>
                </a:lnTo>
                <a:lnTo>
                  <a:pt x="6438" y="1193"/>
                </a:lnTo>
                <a:lnTo>
                  <a:pt x="203" y="190"/>
                </a:lnTo>
                <a:lnTo>
                  <a:pt x="0" y="3822"/>
                </a:lnTo>
                <a:lnTo>
                  <a:pt x="3331" y="4305"/>
                </a:lnTo>
                <a:lnTo>
                  <a:pt x="13130" y="9886"/>
                </a:lnTo>
                <a:lnTo>
                  <a:pt x="15316" y="27216"/>
                </a:lnTo>
                <a:lnTo>
                  <a:pt x="15316" y="62661"/>
                </a:lnTo>
                <a:lnTo>
                  <a:pt x="16271" y="71532"/>
                </a:lnTo>
                <a:lnTo>
                  <a:pt x="21812" y="84217"/>
                </a:lnTo>
                <a:lnTo>
                  <a:pt x="31405" y="93684"/>
                </a:lnTo>
                <a:lnTo>
                  <a:pt x="44028" y="99604"/>
                </a:lnTo>
                <a:lnTo>
                  <a:pt x="58661" y="101650"/>
                </a:lnTo>
                <a:lnTo>
                  <a:pt x="67009" y="101060"/>
                </a:lnTo>
                <a:lnTo>
                  <a:pt x="81567" y="96451"/>
                </a:lnTo>
                <a:lnTo>
                  <a:pt x="92289" y="88065"/>
                </a:lnTo>
                <a:lnTo>
                  <a:pt x="98914" y="76852"/>
                </a:lnTo>
                <a:lnTo>
                  <a:pt x="101180" y="63766"/>
                </a:lnTo>
                <a:lnTo>
                  <a:pt x="101191" y="23470"/>
                </a:lnTo>
                <a:lnTo>
                  <a:pt x="103864" y="8656"/>
                </a:lnTo>
                <a:lnTo>
                  <a:pt x="116344" y="3822"/>
                </a:lnTo>
                <a:lnTo>
                  <a:pt x="116751" y="3822"/>
                </a:lnTo>
                <a:lnTo>
                  <a:pt x="117551" y="0"/>
                </a:lnTo>
                <a:lnTo>
                  <a:pt x="115950" y="190"/>
                </a:lnTo>
                <a:lnTo>
                  <a:pt x="111302" y="787"/>
                </a:lnTo>
                <a:lnTo>
                  <a:pt x="104660" y="1003"/>
                </a:lnTo>
                <a:lnTo>
                  <a:pt x="89522" y="1003"/>
                </a:lnTo>
                <a:lnTo>
                  <a:pt x="84861" y="1193"/>
                </a:lnTo>
                <a:lnTo>
                  <a:pt x="78625" y="190"/>
                </a:lnTo>
                <a:lnTo>
                  <a:pt x="78409" y="3822"/>
                </a:lnTo>
                <a:lnTo>
                  <a:pt x="80417" y="4096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8" name="object 26"/>
          <p:cNvSpPr>
            <a:spLocks/>
          </p:cNvSpPr>
          <p:nvPr/>
        </p:nvSpPr>
        <p:spPr bwMode="auto">
          <a:xfrm>
            <a:off x="1782763" y="6302375"/>
            <a:ext cx="134937" cy="84138"/>
          </a:xfrm>
          <a:custGeom>
            <a:avLst/>
            <a:gdLst/>
            <a:ahLst/>
            <a:cxnLst>
              <a:cxn ang="0">
                <a:pos x="85094" y="4449"/>
              </a:cxn>
              <a:cxn ang="0">
                <a:pos x="95039" y="10543"/>
              </a:cxn>
              <a:cxn ang="0">
                <a:pos x="97180" y="27228"/>
              </a:cxn>
              <a:cxn ang="0">
                <a:pos x="97180" y="74231"/>
              </a:cxn>
              <a:cxn ang="0">
                <a:pos x="26873" y="1409"/>
              </a:cxn>
              <a:cxn ang="0">
                <a:pos x="25571" y="1408"/>
              </a:cxn>
              <a:cxn ang="0">
                <a:pos x="11924" y="1162"/>
              </a:cxn>
              <a:cxn ang="0">
                <a:pos x="190" y="215"/>
              </a:cxn>
              <a:cxn ang="0">
                <a:pos x="0" y="4038"/>
              </a:cxn>
              <a:cxn ang="0">
                <a:pos x="358" y="4088"/>
              </a:cxn>
              <a:cxn ang="0">
                <a:pos x="12564" y="10408"/>
              </a:cxn>
              <a:cxn ang="0">
                <a:pos x="19570" y="20916"/>
              </a:cxn>
              <a:cxn ang="0">
                <a:pos x="19524" y="76738"/>
              </a:cxn>
              <a:cxn ang="0">
                <a:pos x="16315" y="90991"/>
              </a:cxn>
              <a:cxn ang="0">
                <a:pos x="4203" y="95783"/>
              </a:cxn>
              <a:cxn ang="0">
                <a:pos x="4203" y="99593"/>
              </a:cxn>
              <a:cxn ang="0">
                <a:pos x="10744" y="98818"/>
              </a:cxn>
              <a:cxn ang="0">
                <a:pos x="32283" y="98818"/>
              </a:cxn>
              <a:cxn ang="0">
                <a:pos x="37744" y="99034"/>
              </a:cxn>
              <a:cxn ang="0">
                <a:pos x="42354" y="99593"/>
              </a:cxn>
              <a:cxn ang="0">
                <a:pos x="42748" y="95783"/>
              </a:cxn>
              <a:cxn ang="0">
                <a:pos x="39582" y="95399"/>
              </a:cxn>
              <a:cxn ang="0">
                <a:pos x="29363" y="88985"/>
              </a:cxn>
              <a:cxn ang="0">
                <a:pos x="27393" y="72783"/>
              </a:cxn>
              <a:cxn ang="0">
                <a:pos x="27393" y="24218"/>
              </a:cxn>
              <a:cxn ang="0">
                <a:pos x="102628" y="100647"/>
              </a:cxn>
              <a:cxn ang="0">
                <a:pos x="106286" y="100406"/>
              </a:cxn>
              <a:cxn ang="0">
                <a:pos x="106100" y="98709"/>
              </a:cxn>
              <a:cxn ang="0">
                <a:pos x="105445" y="85736"/>
              </a:cxn>
              <a:cxn ang="0">
                <a:pos x="105282" y="72783"/>
              </a:cxn>
              <a:cxn ang="0">
                <a:pos x="105317" y="23258"/>
              </a:cxn>
              <a:cxn ang="0">
                <a:pos x="108229" y="9051"/>
              </a:cxn>
              <a:cxn ang="0">
                <a:pos x="120637" y="4038"/>
              </a:cxn>
              <a:cxn ang="0">
                <a:pos x="120954" y="4038"/>
              </a:cxn>
              <a:cxn ang="0">
                <a:pos x="122034" y="0"/>
              </a:cxn>
              <a:cxn ang="0">
                <a:pos x="120014" y="215"/>
              </a:cxn>
              <a:cxn ang="0">
                <a:pos x="115519" y="787"/>
              </a:cxn>
              <a:cxn ang="0">
                <a:pos x="108699" y="1219"/>
              </a:cxn>
              <a:cxn ang="0">
                <a:pos x="88353" y="1219"/>
              </a:cxn>
              <a:cxn ang="0">
                <a:pos x="82257" y="215"/>
              </a:cxn>
              <a:cxn ang="0">
                <a:pos x="82105" y="4038"/>
              </a:cxn>
              <a:cxn ang="0">
                <a:pos x="85094" y="4449"/>
              </a:cxn>
            </a:cxnLst>
            <a:rect l="0" t="0" r="r" b="b"/>
            <a:pathLst>
              <a:path w="122034" h="100647">
                <a:moveTo>
                  <a:pt x="85094" y="4449"/>
                </a:moveTo>
                <a:lnTo>
                  <a:pt x="95039" y="10543"/>
                </a:lnTo>
                <a:lnTo>
                  <a:pt x="97180" y="27228"/>
                </a:lnTo>
                <a:lnTo>
                  <a:pt x="97180" y="74231"/>
                </a:lnTo>
                <a:lnTo>
                  <a:pt x="26873" y="1409"/>
                </a:lnTo>
                <a:lnTo>
                  <a:pt x="25571" y="1408"/>
                </a:lnTo>
                <a:lnTo>
                  <a:pt x="11924" y="1162"/>
                </a:lnTo>
                <a:lnTo>
                  <a:pt x="190" y="215"/>
                </a:lnTo>
                <a:lnTo>
                  <a:pt x="0" y="4038"/>
                </a:lnTo>
                <a:lnTo>
                  <a:pt x="358" y="4088"/>
                </a:lnTo>
                <a:lnTo>
                  <a:pt x="12564" y="10408"/>
                </a:lnTo>
                <a:lnTo>
                  <a:pt x="19570" y="20916"/>
                </a:lnTo>
                <a:lnTo>
                  <a:pt x="19524" y="76738"/>
                </a:lnTo>
                <a:lnTo>
                  <a:pt x="16315" y="90991"/>
                </a:lnTo>
                <a:lnTo>
                  <a:pt x="4203" y="95783"/>
                </a:lnTo>
                <a:lnTo>
                  <a:pt x="4203" y="99593"/>
                </a:lnTo>
                <a:lnTo>
                  <a:pt x="10744" y="98818"/>
                </a:lnTo>
                <a:lnTo>
                  <a:pt x="32283" y="98818"/>
                </a:lnTo>
                <a:lnTo>
                  <a:pt x="37744" y="99034"/>
                </a:lnTo>
                <a:lnTo>
                  <a:pt x="42354" y="99593"/>
                </a:lnTo>
                <a:lnTo>
                  <a:pt x="42748" y="95783"/>
                </a:lnTo>
                <a:lnTo>
                  <a:pt x="39582" y="95399"/>
                </a:lnTo>
                <a:lnTo>
                  <a:pt x="29363" y="88985"/>
                </a:lnTo>
                <a:lnTo>
                  <a:pt x="27393" y="72783"/>
                </a:lnTo>
                <a:lnTo>
                  <a:pt x="27393" y="24218"/>
                </a:lnTo>
                <a:lnTo>
                  <a:pt x="102628" y="100647"/>
                </a:lnTo>
                <a:lnTo>
                  <a:pt x="106286" y="100406"/>
                </a:lnTo>
                <a:lnTo>
                  <a:pt x="106100" y="98709"/>
                </a:lnTo>
                <a:lnTo>
                  <a:pt x="105445" y="85736"/>
                </a:lnTo>
                <a:lnTo>
                  <a:pt x="105282" y="72783"/>
                </a:lnTo>
                <a:lnTo>
                  <a:pt x="105317" y="23258"/>
                </a:lnTo>
                <a:lnTo>
                  <a:pt x="108229" y="9051"/>
                </a:lnTo>
                <a:lnTo>
                  <a:pt x="120637" y="4038"/>
                </a:lnTo>
                <a:lnTo>
                  <a:pt x="120954" y="4038"/>
                </a:lnTo>
                <a:lnTo>
                  <a:pt x="122034" y="0"/>
                </a:lnTo>
                <a:lnTo>
                  <a:pt x="120014" y="215"/>
                </a:lnTo>
                <a:lnTo>
                  <a:pt x="115519" y="787"/>
                </a:lnTo>
                <a:lnTo>
                  <a:pt x="108699" y="1219"/>
                </a:lnTo>
                <a:lnTo>
                  <a:pt x="88353" y="1219"/>
                </a:lnTo>
                <a:lnTo>
                  <a:pt x="82257" y="215"/>
                </a:lnTo>
                <a:lnTo>
                  <a:pt x="82105" y="4038"/>
                </a:lnTo>
                <a:lnTo>
                  <a:pt x="85094" y="4449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69" name="object 27"/>
          <p:cNvSpPr>
            <a:spLocks/>
          </p:cNvSpPr>
          <p:nvPr/>
        </p:nvSpPr>
        <p:spPr bwMode="auto">
          <a:xfrm>
            <a:off x="1998663" y="6302375"/>
            <a:ext cx="55562" cy="84138"/>
          </a:xfrm>
          <a:custGeom>
            <a:avLst/>
            <a:gdLst/>
            <a:ahLst/>
            <a:cxnLst>
              <a:cxn ang="0">
                <a:pos x="17780" y="98818"/>
              </a:cxn>
              <a:cxn ang="0">
                <a:pos x="32854" y="98818"/>
              </a:cxn>
              <a:cxn ang="0">
                <a:pos x="43332" y="99047"/>
              </a:cxn>
              <a:cxn ang="0">
                <a:pos x="47993" y="99606"/>
              </a:cxn>
              <a:cxn ang="0">
                <a:pos x="49669" y="99834"/>
              </a:cxn>
              <a:cxn ang="0">
                <a:pos x="48780" y="95796"/>
              </a:cxn>
              <a:cxn ang="0">
                <a:pos x="48437" y="95796"/>
              </a:cxn>
              <a:cxn ang="0">
                <a:pos x="45278" y="95447"/>
              </a:cxn>
              <a:cxn ang="0">
                <a:pos x="35052" y="89714"/>
              </a:cxn>
              <a:cxn ang="0">
                <a:pos x="33108" y="72796"/>
              </a:cxn>
              <a:cxn ang="0">
                <a:pos x="33145" y="22895"/>
              </a:cxn>
              <a:cxn ang="0">
                <a:pos x="36104" y="8452"/>
              </a:cxn>
              <a:cxn ang="0">
                <a:pos x="48437" y="4051"/>
              </a:cxn>
              <a:cxn ang="0">
                <a:pos x="48780" y="4051"/>
              </a:cxn>
              <a:cxn ang="0">
                <a:pos x="49669" y="0"/>
              </a:cxn>
              <a:cxn ang="0">
                <a:pos x="47993" y="228"/>
              </a:cxn>
              <a:cxn ang="0">
                <a:pos x="43332" y="825"/>
              </a:cxn>
              <a:cxn ang="0">
                <a:pos x="32854" y="1231"/>
              </a:cxn>
              <a:cxn ang="0">
                <a:pos x="8115" y="1231"/>
              </a:cxn>
              <a:cxn ang="0">
                <a:pos x="1841" y="228"/>
              </a:cxn>
              <a:cxn ang="0">
                <a:pos x="215" y="0"/>
              </a:cxn>
              <a:cxn ang="0">
                <a:pos x="1028" y="4051"/>
              </a:cxn>
              <a:cxn ang="0">
                <a:pos x="1397" y="4051"/>
              </a:cxn>
              <a:cxn ang="0">
                <a:pos x="4601" y="4453"/>
              </a:cxn>
              <a:cxn ang="0">
                <a:pos x="14586" y="9874"/>
              </a:cxn>
              <a:cxn ang="0">
                <a:pos x="16725" y="27241"/>
              </a:cxn>
              <a:cxn ang="0">
                <a:pos x="16681" y="77094"/>
              </a:cxn>
              <a:cxn ang="0">
                <a:pos x="13502" y="91618"/>
              </a:cxn>
              <a:cxn ang="0">
                <a:pos x="1397" y="95796"/>
              </a:cxn>
              <a:cxn ang="0">
                <a:pos x="1028" y="95796"/>
              </a:cxn>
              <a:cxn ang="0">
                <a:pos x="0" y="100025"/>
              </a:cxn>
              <a:cxn ang="0">
                <a:pos x="1625" y="99606"/>
              </a:cxn>
              <a:cxn ang="0">
                <a:pos x="8115" y="98818"/>
              </a:cxn>
              <a:cxn ang="0">
                <a:pos x="17780" y="98818"/>
              </a:cxn>
            </a:cxnLst>
            <a:rect l="0" t="0" r="r" b="b"/>
            <a:pathLst>
              <a:path w="49669" h="100025">
                <a:moveTo>
                  <a:pt x="17780" y="98818"/>
                </a:moveTo>
                <a:lnTo>
                  <a:pt x="32854" y="98818"/>
                </a:lnTo>
                <a:lnTo>
                  <a:pt x="43332" y="99047"/>
                </a:lnTo>
                <a:lnTo>
                  <a:pt x="47993" y="99606"/>
                </a:lnTo>
                <a:lnTo>
                  <a:pt x="49669" y="99834"/>
                </a:lnTo>
                <a:lnTo>
                  <a:pt x="48780" y="95796"/>
                </a:lnTo>
                <a:lnTo>
                  <a:pt x="48437" y="95796"/>
                </a:lnTo>
                <a:lnTo>
                  <a:pt x="45278" y="95447"/>
                </a:lnTo>
                <a:lnTo>
                  <a:pt x="35052" y="89714"/>
                </a:lnTo>
                <a:lnTo>
                  <a:pt x="33108" y="72796"/>
                </a:lnTo>
                <a:lnTo>
                  <a:pt x="33145" y="22895"/>
                </a:lnTo>
                <a:lnTo>
                  <a:pt x="36104" y="8452"/>
                </a:lnTo>
                <a:lnTo>
                  <a:pt x="48437" y="4051"/>
                </a:lnTo>
                <a:lnTo>
                  <a:pt x="48780" y="4051"/>
                </a:lnTo>
                <a:lnTo>
                  <a:pt x="49669" y="0"/>
                </a:lnTo>
                <a:lnTo>
                  <a:pt x="47993" y="228"/>
                </a:lnTo>
                <a:lnTo>
                  <a:pt x="43332" y="825"/>
                </a:lnTo>
                <a:lnTo>
                  <a:pt x="32854" y="1231"/>
                </a:lnTo>
                <a:lnTo>
                  <a:pt x="8115" y="1231"/>
                </a:lnTo>
                <a:lnTo>
                  <a:pt x="1841" y="228"/>
                </a:lnTo>
                <a:lnTo>
                  <a:pt x="215" y="0"/>
                </a:lnTo>
                <a:lnTo>
                  <a:pt x="1028" y="4051"/>
                </a:lnTo>
                <a:lnTo>
                  <a:pt x="1397" y="4051"/>
                </a:lnTo>
                <a:lnTo>
                  <a:pt x="4601" y="4453"/>
                </a:lnTo>
                <a:lnTo>
                  <a:pt x="14586" y="9874"/>
                </a:lnTo>
                <a:lnTo>
                  <a:pt x="16725" y="27241"/>
                </a:lnTo>
                <a:lnTo>
                  <a:pt x="16681" y="77094"/>
                </a:lnTo>
                <a:lnTo>
                  <a:pt x="13502" y="91618"/>
                </a:lnTo>
                <a:lnTo>
                  <a:pt x="1397" y="95796"/>
                </a:lnTo>
                <a:lnTo>
                  <a:pt x="1028" y="95796"/>
                </a:lnTo>
                <a:lnTo>
                  <a:pt x="0" y="100025"/>
                </a:lnTo>
                <a:lnTo>
                  <a:pt x="1625" y="99606"/>
                </a:lnTo>
                <a:lnTo>
                  <a:pt x="8115" y="98818"/>
                </a:lnTo>
                <a:lnTo>
                  <a:pt x="17780" y="98818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0" name="object 28"/>
          <p:cNvSpPr>
            <a:spLocks/>
          </p:cNvSpPr>
          <p:nvPr/>
        </p:nvSpPr>
        <p:spPr bwMode="auto">
          <a:xfrm>
            <a:off x="2128838" y="6302375"/>
            <a:ext cx="127000" cy="84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22"/>
              </a:cxn>
              <a:cxn ang="0">
                <a:pos x="7589" y="5471"/>
              </a:cxn>
              <a:cxn ang="0">
                <a:pos x="16289" y="12682"/>
              </a:cxn>
              <a:cxn ang="0">
                <a:pos x="23952" y="27203"/>
              </a:cxn>
              <a:cxn ang="0">
                <a:pos x="55791" y="100190"/>
              </a:cxn>
              <a:cxn ang="0">
                <a:pos x="59093" y="100431"/>
              </a:cxn>
              <a:cxn ang="0">
                <a:pos x="91681" y="27203"/>
              </a:cxn>
              <a:cxn ang="0">
                <a:pos x="96695" y="17159"/>
              </a:cxn>
              <a:cxn ang="0">
                <a:pos x="104936" y="7174"/>
              </a:cxn>
              <a:cxn ang="0">
                <a:pos x="114541" y="3822"/>
              </a:cxn>
              <a:cxn ang="0">
                <a:pos x="114299" y="0"/>
              </a:cxn>
              <a:cxn ang="0">
                <a:pos x="108089" y="1016"/>
              </a:cxn>
              <a:cxn ang="0">
                <a:pos x="91097" y="1016"/>
              </a:cxn>
              <a:cxn ang="0">
                <a:pos x="84912" y="584"/>
              </a:cxn>
              <a:cxn ang="0">
                <a:pos x="80213" y="0"/>
              </a:cxn>
              <a:cxn ang="0">
                <a:pos x="80213" y="3822"/>
              </a:cxn>
              <a:cxn ang="0">
                <a:pos x="86855" y="4419"/>
              </a:cxn>
              <a:cxn ang="0">
                <a:pos x="90131" y="5613"/>
              </a:cxn>
              <a:cxn ang="0">
                <a:pos x="90131" y="12712"/>
              </a:cxn>
              <a:cxn ang="0">
                <a:pos x="89509" y="15532"/>
              </a:cxn>
              <a:cxn ang="0">
                <a:pos x="84658" y="26771"/>
              </a:cxn>
              <a:cxn ang="0">
                <a:pos x="62877" y="76606"/>
              </a:cxn>
              <a:cxn ang="0">
                <a:pos x="40919" y="26771"/>
              </a:cxn>
              <a:cxn ang="0">
                <a:pos x="36677" y="17106"/>
              </a:cxn>
              <a:cxn ang="0">
                <a:pos x="35877" y="11861"/>
              </a:cxn>
              <a:cxn ang="0">
                <a:pos x="35877" y="5054"/>
              </a:cxn>
              <a:cxn ang="0">
                <a:pos x="39712" y="4648"/>
              </a:cxn>
              <a:cxn ang="0">
                <a:pos x="46329" y="3822"/>
              </a:cxn>
              <a:cxn ang="0">
                <a:pos x="46139" y="0"/>
              </a:cxn>
              <a:cxn ang="0">
                <a:pos x="45691" y="71"/>
              </a:cxn>
              <a:cxn ang="0">
                <a:pos x="33869" y="897"/>
              </a:cxn>
              <a:cxn ang="0">
                <a:pos x="13881" y="1016"/>
              </a:cxn>
              <a:cxn ang="0">
                <a:pos x="4800" y="584"/>
              </a:cxn>
              <a:cxn ang="0">
                <a:pos x="0" y="0"/>
              </a:cxn>
            </a:cxnLst>
            <a:rect l="0" t="0" r="r" b="b"/>
            <a:pathLst>
              <a:path w="114541" h="100431">
                <a:moveTo>
                  <a:pt x="0" y="0"/>
                </a:moveTo>
                <a:lnTo>
                  <a:pt x="0" y="3822"/>
                </a:lnTo>
                <a:lnTo>
                  <a:pt x="7589" y="5471"/>
                </a:lnTo>
                <a:lnTo>
                  <a:pt x="16289" y="12682"/>
                </a:lnTo>
                <a:lnTo>
                  <a:pt x="23952" y="27203"/>
                </a:lnTo>
                <a:lnTo>
                  <a:pt x="55791" y="100190"/>
                </a:lnTo>
                <a:lnTo>
                  <a:pt x="59093" y="100431"/>
                </a:lnTo>
                <a:lnTo>
                  <a:pt x="91681" y="27203"/>
                </a:lnTo>
                <a:lnTo>
                  <a:pt x="96695" y="17159"/>
                </a:lnTo>
                <a:lnTo>
                  <a:pt x="104936" y="7174"/>
                </a:lnTo>
                <a:lnTo>
                  <a:pt x="114541" y="3822"/>
                </a:lnTo>
                <a:lnTo>
                  <a:pt x="114299" y="0"/>
                </a:lnTo>
                <a:lnTo>
                  <a:pt x="108089" y="1016"/>
                </a:lnTo>
                <a:lnTo>
                  <a:pt x="91097" y="1016"/>
                </a:lnTo>
                <a:lnTo>
                  <a:pt x="84912" y="584"/>
                </a:lnTo>
                <a:lnTo>
                  <a:pt x="80213" y="0"/>
                </a:lnTo>
                <a:lnTo>
                  <a:pt x="80213" y="3822"/>
                </a:lnTo>
                <a:lnTo>
                  <a:pt x="86855" y="4419"/>
                </a:lnTo>
                <a:lnTo>
                  <a:pt x="90131" y="5613"/>
                </a:lnTo>
                <a:lnTo>
                  <a:pt x="90131" y="12712"/>
                </a:lnTo>
                <a:lnTo>
                  <a:pt x="89509" y="15532"/>
                </a:lnTo>
                <a:lnTo>
                  <a:pt x="84658" y="26771"/>
                </a:lnTo>
                <a:lnTo>
                  <a:pt x="62877" y="76606"/>
                </a:lnTo>
                <a:lnTo>
                  <a:pt x="40919" y="26771"/>
                </a:lnTo>
                <a:lnTo>
                  <a:pt x="36677" y="17106"/>
                </a:lnTo>
                <a:lnTo>
                  <a:pt x="35877" y="11861"/>
                </a:lnTo>
                <a:lnTo>
                  <a:pt x="35877" y="5054"/>
                </a:lnTo>
                <a:lnTo>
                  <a:pt x="39712" y="4648"/>
                </a:lnTo>
                <a:lnTo>
                  <a:pt x="46329" y="3822"/>
                </a:lnTo>
                <a:lnTo>
                  <a:pt x="46139" y="0"/>
                </a:lnTo>
                <a:lnTo>
                  <a:pt x="45691" y="71"/>
                </a:lnTo>
                <a:lnTo>
                  <a:pt x="33869" y="897"/>
                </a:lnTo>
                <a:lnTo>
                  <a:pt x="13881" y="1016"/>
                </a:lnTo>
                <a:lnTo>
                  <a:pt x="4800" y="584"/>
                </a:lnTo>
                <a:lnTo>
                  <a:pt x="0" y="0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1" name="object 29"/>
          <p:cNvSpPr>
            <a:spLocks/>
          </p:cNvSpPr>
          <p:nvPr/>
        </p:nvSpPr>
        <p:spPr bwMode="auto">
          <a:xfrm>
            <a:off x="2324100" y="6302375"/>
            <a:ext cx="87313" cy="82550"/>
          </a:xfrm>
          <a:custGeom>
            <a:avLst/>
            <a:gdLst/>
            <a:ahLst/>
            <a:cxnLst>
              <a:cxn ang="0">
                <a:pos x="65671" y="50431"/>
              </a:cxn>
              <a:cxn ang="0">
                <a:pos x="65671" y="46990"/>
              </a:cxn>
              <a:cxn ang="0">
                <a:pos x="65900" y="40754"/>
              </a:cxn>
              <a:cxn ang="0">
                <a:pos x="66497" y="38531"/>
              </a:cxn>
              <a:cxn ang="0">
                <a:pos x="62852" y="38125"/>
              </a:cxn>
              <a:cxn ang="0">
                <a:pos x="61264" y="44615"/>
              </a:cxn>
              <a:cxn ang="0">
                <a:pos x="60058" y="44970"/>
              </a:cxn>
              <a:cxn ang="0">
                <a:pos x="33045" y="44970"/>
              </a:cxn>
              <a:cxn ang="0">
                <a:pos x="33045" y="16979"/>
              </a:cxn>
              <a:cxn ang="0">
                <a:pos x="33210" y="11303"/>
              </a:cxn>
              <a:cxn ang="0">
                <a:pos x="33807" y="7899"/>
              </a:cxn>
              <a:cxn ang="0">
                <a:pos x="66497" y="7899"/>
              </a:cxn>
              <a:cxn ang="0">
                <a:pos x="68897" y="11125"/>
              </a:cxn>
              <a:cxn ang="0">
                <a:pos x="70154" y="17754"/>
              </a:cxn>
              <a:cxn ang="0">
                <a:pos x="73990" y="17576"/>
              </a:cxn>
              <a:cxn ang="0">
                <a:pos x="73774" y="16598"/>
              </a:cxn>
              <a:cxn ang="0">
                <a:pos x="73990" y="12115"/>
              </a:cxn>
              <a:cxn ang="0">
                <a:pos x="73990" y="3289"/>
              </a:cxn>
              <a:cxn ang="0">
                <a:pos x="74929" y="0"/>
              </a:cxn>
              <a:cxn ang="0">
                <a:pos x="70062" y="378"/>
              </a:cxn>
              <a:cxn ang="0">
                <a:pos x="57561" y="1014"/>
              </a:cxn>
              <a:cxn ang="0">
                <a:pos x="44297" y="1231"/>
              </a:cxn>
              <a:cxn ang="0">
                <a:pos x="37743" y="1217"/>
              </a:cxn>
              <a:cxn ang="0">
                <a:pos x="24068" y="1068"/>
              </a:cxn>
              <a:cxn ang="0">
                <a:pos x="11065" y="690"/>
              </a:cxn>
              <a:cxn ang="0">
                <a:pos x="0" y="0"/>
              </a:cxn>
              <a:cxn ang="0">
                <a:pos x="0" y="4064"/>
              </a:cxn>
              <a:cxn ang="0">
                <a:pos x="4593" y="4653"/>
              </a:cxn>
              <a:cxn ang="0">
                <a:pos x="14769" y="10225"/>
              </a:cxn>
              <a:cxn ang="0">
                <a:pos x="16713" y="27241"/>
              </a:cxn>
              <a:cxn ang="0">
                <a:pos x="16648" y="78359"/>
              </a:cxn>
              <a:cxn ang="0">
                <a:pos x="13288" y="91736"/>
              </a:cxn>
              <a:cxn ang="0">
                <a:pos x="0" y="95796"/>
              </a:cxn>
              <a:cxn ang="0">
                <a:pos x="0" y="99606"/>
              </a:cxn>
              <a:cxn ang="0">
                <a:pos x="5605" y="99298"/>
              </a:cxn>
              <a:cxn ang="0">
                <a:pos x="17884" y="98960"/>
              </a:cxn>
              <a:cxn ang="0">
                <a:pos x="44945" y="98818"/>
              </a:cxn>
              <a:cxn ang="0">
                <a:pos x="46204" y="98821"/>
              </a:cxn>
              <a:cxn ang="0">
                <a:pos x="60740" y="99234"/>
              </a:cxn>
              <a:cxn ang="0">
                <a:pos x="71323" y="99606"/>
              </a:cxn>
              <a:cxn ang="0">
                <a:pos x="73990" y="99606"/>
              </a:cxn>
              <a:cxn ang="0">
                <a:pos x="74929" y="99047"/>
              </a:cxn>
              <a:cxn ang="0">
                <a:pos x="75603" y="96012"/>
              </a:cxn>
              <a:cxn ang="0">
                <a:pos x="76619" y="92976"/>
              </a:cxn>
              <a:cxn ang="0">
                <a:pos x="78181" y="83045"/>
              </a:cxn>
              <a:cxn ang="0">
                <a:pos x="78803" y="79273"/>
              </a:cxn>
              <a:cxn ang="0">
                <a:pos x="74752" y="78879"/>
              </a:cxn>
              <a:cxn ang="0">
                <a:pos x="73939" y="82333"/>
              </a:cxn>
              <a:cxn ang="0">
                <a:pos x="68218" y="89832"/>
              </a:cxn>
              <a:cxn ang="0">
                <a:pos x="48742" y="91948"/>
              </a:cxn>
              <a:cxn ang="0">
                <a:pos x="34023" y="91948"/>
              </a:cxn>
              <a:cxn ang="0">
                <a:pos x="33045" y="90131"/>
              </a:cxn>
              <a:cxn ang="0">
                <a:pos x="33045" y="50825"/>
              </a:cxn>
              <a:cxn ang="0">
                <a:pos x="59232" y="50825"/>
              </a:cxn>
              <a:cxn ang="0">
                <a:pos x="60490" y="51422"/>
              </a:cxn>
              <a:cxn ang="0">
                <a:pos x="61887" y="59321"/>
              </a:cxn>
              <a:cxn ang="0">
                <a:pos x="65671" y="59093"/>
              </a:cxn>
              <a:cxn ang="0">
                <a:pos x="65671" y="50431"/>
              </a:cxn>
            </a:cxnLst>
            <a:rect l="0" t="0" r="r" b="b"/>
            <a:pathLst>
              <a:path w="78803" h="99606">
                <a:moveTo>
                  <a:pt x="65671" y="50431"/>
                </a:moveTo>
                <a:lnTo>
                  <a:pt x="65671" y="46990"/>
                </a:lnTo>
                <a:lnTo>
                  <a:pt x="65900" y="40754"/>
                </a:lnTo>
                <a:lnTo>
                  <a:pt x="66497" y="38531"/>
                </a:lnTo>
                <a:lnTo>
                  <a:pt x="62852" y="38125"/>
                </a:lnTo>
                <a:lnTo>
                  <a:pt x="61264" y="44615"/>
                </a:lnTo>
                <a:lnTo>
                  <a:pt x="60058" y="44970"/>
                </a:lnTo>
                <a:lnTo>
                  <a:pt x="33045" y="44970"/>
                </a:lnTo>
                <a:lnTo>
                  <a:pt x="33045" y="16979"/>
                </a:lnTo>
                <a:lnTo>
                  <a:pt x="33210" y="11303"/>
                </a:lnTo>
                <a:lnTo>
                  <a:pt x="33807" y="7899"/>
                </a:lnTo>
                <a:lnTo>
                  <a:pt x="66497" y="7899"/>
                </a:lnTo>
                <a:lnTo>
                  <a:pt x="68897" y="11125"/>
                </a:lnTo>
                <a:lnTo>
                  <a:pt x="70154" y="17754"/>
                </a:lnTo>
                <a:lnTo>
                  <a:pt x="73990" y="17576"/>
                </a:lnTo>
                <a:lnTo>
                  <a:pt x="73774" y="16598"/>
                </a:lnTo>
                <a:lnTo>
                  <a:pt x="73990" y="12115"/>
                </a:lnTo>
                <a:lnTo>
                  <a:pt x="73990" y="3289"/>
                </a:lnTo>
                <a:lnTo>
                  <a:pt x="74929" y="0"/>
                </a:lnTo>
                <a:lnTo>
                  <a:pt x="70062" y="378"/>
                </a:lnTo>
                <a:lnTo>
                  <a:pt x="57561" y="1014"/>
                </a:lnTo>
                <a:lnTo>
                  <a:pt x="44297" y="1231"/>
                </a:lnTo>
                <a:lnTo>
                  <a:pt x="37743" y="1217"/>
                </a:lnTo>
                <a:lnTo>
                  <a:pt x="24068" y="1068"/>
                </a:lnTo>
                <a:lnTo>
                  <a:pt x="11065" y="690"/>
                </a:lnTo>
                <a:lnTo>
                  <a:pt x="0" y="0"/>
                </a:lnTo>
                <a:lnTo>
                  <a:pt x="0" y="4064"/>
                </a:lnTo>
                <a:lnTo>
                  <a:pt x="4593" y="4653"/>
                </a:lnTo>
                <a:lnTo>
                  <a:pt x="14769" y="10225"/>
                </a:lnTo>
                <a:lnTo>
                  <a:pt x="16713" y="27241"/>
                </a:lnTo>
                <a:lnTo>
                  <a:pt x="16648" y="78359"/>
                </a:lnTo>
                <a:lnTo>
                  <a:pt x="13288" y="91736"/>
                </a:lnTo>
                <a:lnTo>
                  <a:pt x="0" y="95796"/>
                </a:lnTo>
                <a:lnTo>
                  <a:pt x="0" y="99606"/>
                </a:lnTo>
                <a:lnTo>
                  <a:pt x="5605" y="99298"/>
                </a:lnTo>
                <a:lnTo>
                  <a:pt x="17884" y="98960"/>
                </a:lnTo>
                <a:lnTo>
                  <a:pt x="44945" y="98818"/>
                </a:lnTo>
                <a:lnTo>
                  <a:pt x="46204" y="98821"/>
                </a:lnTo>
                <a:lnTo>
                  <a:pt x="60740" y="99234"/>
                </a:lnTo>
                <a:lnTo>
                  <a:pt x="71323" y="99606"/>
                </a:lnTo>
                <a:lnTo>
                  <a:pt x="73990" y="99606"/>
                </a:lnTo>
                <a:lnTo>
                  <a:pt x="74929" y="99047"/>
                </a:lnTo>
                <a:lnTo>
                  <a:pt x="75603" y="96012"/>
                </a:lnTo>
                <a:lnTo>
                  <a:pt x="76619" y="92976"/>
                </a:lnTo>
                <a:lnTo>
                  <a:pt x="78181" y="83045"/>
                </a:lnTo>
                <a:lnTo>
                  <a:pt x="78803" y="79273"/>
                </a:lnTo>
                <a:lnTo>
                  <a:pt x="74752" y="78879"/>
                </a:lnTo>
                <a:lnTo>
                  <a:pt x="73939" y="82333"/>
                </a:lnTo>
                <a:lnTo>
                  <a:pt x="68218" y="89832"/>
                </a:lnTo>
                <a:lnTo>
                  <a:pt x="48742" y="91948"/>
                </a:lnTo>
                <a:lnTo>
                  <a:pt x="34023" y="91948"/>
                </a:lnTo>
                <a:lnTo>
                  <a:pt x="33045" y="90131"/>
                </a:lnTo>
                <a:lnTo>
                  <a:pt x="33045" y="50825"/>
                </a:lnTo>
                <a:lnTo>
                  <a:pt x="59232" y="50825"/>
                </a:lnTo>
                <a:lnTo>
                  <a:pt x="60490" y="51422"/>
                </a:lnTo>
                <a:lnTo>
                  <a:pt x="61887" y="59321"/>
                </a:lnTo>
                <a:lnTo>
                  <a:pt x="65671" y="59093"/>
                </a:lnTo>
                <a:lnTo>
                  <a:pt x="65671" y="50431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2" name="object 30"/>
          <p:cNvSpPr>
            <a:spLocks/>
          </p:cNvSpPr>
          <p:nvPr/>
        </p:nvSpPr>
        <p:spPr bwMode="auto">
          <a:xfrm>
            <a:off x="2500313" y="6302375"/>
            <a:ext cx="120650" cy="85725"/>
          </a:xfrm>
          <a:custGeom>
            <a:avLst/>
            <a:gdLst/>
            <a:ahLst/>
            <a:cxnLst>
              <a:cxn ang="0">
                <a:pos x="38277" y="50241"/>
              </a:cxn>
              <a:cxn ang="0">
                <a:pos x="32638" y="50025"/>
              </a:cxn>
              <a:cxn ang="0">
                <a:pos x="41541" y="56070"/>
              </a:cxn>
              <a:cxn ang="0">
                <a:pos x="49796" y="54889"/>
              </a:cxn>
              <a:cxn ang="0">
                <a:pos x="60125" y="77087"/>
              </a:cxn>
              <a:cxn ang="0">
                <a:pos x="79507" y="94929"/>
              </a:cxn>
              <a:cxn ang="0">
                <a:pos x="108242" y="102057"/>
              </a:cxn>
              <a:cxn ang="0">
                <a:pos x="106266" y="98144"/>
              </a:cxn>
              <a:cxn ang="0">
                <a:pos x="86138" y="85989"/>
              </a:cxn>
              <a:cxn ang="0">
                <a:pos x="69305" y="62247"/>
              </a:cxn>
              <a:cxn ang="0">
                <a:pos x="69838" y="46371"/>
              </a:cxn>
              <a:cxn ang="0">
                <a:pos x="82626" y="24803"/>
              </a:cxn>
              <a:cxn ang="0">
                <a:pos x="72938" y="6956"/>
              </a:cxn>
              <a:cxn ang="0">
                <a:pos x="40906" y="0"/>
              </a:cxn>
              <a:cxn ang="0">
                <a:pos x="33845" y="6248"/>
              </a:cxn>
              <a:cxn ang="0">
                <a:pos x="38912" y="5829"/>
              </a:cxn>
              <a:cxn ang="0">
                <a:pos x="62523" y="14663"/>
              </a:cxn>
              <a:cxn ang="0">
                <a:pos x="64226" y="38804"/>
              </a:cxn>
              <a:cxn ang="0">
                <a:pos x="17360" y="98831"/>
              </a:cxn>
              <a:cxn ang="0">
                <a:pos x="42913" y="99047"/>
              </a:cxn>
              <a:cxn ang="0">
                <a:pos x="47751" y="95808"/>
              </a:cxn>
              <a:cxn ang="0">
                <a:pos x="34609" y="89874"/>
              </a:cxn>
              <a:cxn ang="0">
                <a:pos x="32638" y="55879"/>
              </a:cxn>
              <a:cxn ang="0">
                <a:pos x="32638" y="50025"/>
              </a:cxn>
              <a:cxn ang="0">
                <a:pos x="33032" y="9105"/>
              </a:cxn>
              <a:cxn ang="0">
                <a:pos x="37382" y="12"/>
              </a:cxn>
              <a:cxn ang="0">
                <a:pos x="8918" y="1281"/>
              </a:cxn>
              <a:cxn ang="0">
                <a:pos x="584" y="6476"/>
              </a:cxn>
              <a:cxn ang="0">
                <a:pos x="6235" y="5829"/>
              </a:cxn>
              <a:cxn ang="0">
                <a:pos x="16509" y="9664"/>
              </a:cxn>
              <a:cxn ang="0">
                <a:pos x="13054" y="91716"/>
              </a:cxn>
              <a:cxn ang="0">
                <a:pos x="1003" y="99606"/>
              </a:cxn>
              <a:cxn ang="0">
                <a:pos x="17360" y="98831"/>
              </a:cxn>
            </a:cxnLst>
            <a:rect l="0" t="0" r="r" b="b"/>
            <a:pathLst>
              <a:path w="108242" h="102057">
                <a:moveTo>
                  <a:pt x="55406" y="47302"/>
                </a:moveTo>
                <a:lnTo>
                  <a:pt x="38277" y="50241"/>
                </a:lnTo>
                <a:lnTo>
                  <a:pt x="35674" y="50241"/>
                </a:lnTo>
                <a:lnTo>
                  <a:pt x="32638" y="50025"/>
                </a:lnTo>
                <a:lnTo>
                  <a:pt x="35483" y="56070"/>
                </a:lnTo>
                <a:lnTo>
                  <a:pt x="41541" y="56070"/>
                </a:lnTo>
                <a:lnTo>
                  <a:pt x="46151" y="55460"/>
                </a:lnTo>
                <a:lnTo>
                  <a:pt x="49796" y="54889"/>
                </a:lnTo>
                <a:lnTo>
                  <a:pt x="53759" y="65809"/>
                </a:lnTo>
                <a:lnTo>
                  <a:pt x="60125" y="77087"/>
                </a:lnTo>
                <a:lnTo>
                  <a:pt x="68684" y="87015"/>
                </a:lnTo>
                <a:lnTo>
                  <a:pt x="79507" y="94929"/>
                </a:lnTo>
                <a:lnTo>
                  <a:pt x="92669" y="100164"/>
                </a:lnTo>
                <a:lnTo>
                  <a:pt x="108242" y="102057"/>
                </a:lnTo>
                <a:lnTo>
                  <a:pt x="108242" y="98259"/>
                </a:lnTo>
                <a:lnTo>
                  <a:pt x="106266" y="98144"/>
                </a:lnTo>
                <a:lnTo>
                  <a:pt x="96062" y="94265"/>
                </a:lnTo>
                <a:lnTo>
                  <a:pt x="86138" y="85989"/>
                </a:lnTo>
                <a:lnTo>
                  <a:pt x="77037" y="74816"/>
                </a:lnTo>
                <a:lnTo>
                  <a:pt x="69305" y="62247"/>
                </a:lnTo>
                <a:lnTo>
                  <a:pt x="63487" y="49783"/>
                </a:lnTo>
                <a:lnTo>
                  <a:pt x="69838" y="46371"/>
                </a:lnTo>
                <a:lnTo>
                  <a:pt x="79262" y="36605"/>
                </a:lnTo>
                <a:lnTo>
                  <a:pt x="82626" y="24803"/>
                </a:lnTo>
                <a:lnTo>
                  <a:pt x="80633" y="15450"/>
                </a:lnTo>
                <a:lnTo>
                  <a:pt x="72938" y="6956"/>
                </a:lnTo>
                <a:lnTo>
                  <a:pt x="59633" y="1761"/>
                </a:lnTo>
                <a:lnTo>
                  <a:pt x="40906" y="0"/>
                </a:lnTo>
                <a:lnTo>
                  <a:pt x="37382" y="12"/>
                </a:lnTo>
                <a:lnTo>
                  <a:pt x="33845" y="6248"/>
                </a:lnTo>
                <a:lnTo>
                  <a:pt x="36080" y="6070"/>
                </a:lnTo>
                <a:lnTo>
                  <a:pt x="38912" y="5829"/>
                </a:lnTo>
                <a:lnTo>
                  <a:pt x="52054" y="7448"/>
                </a:lnTo>
                <a:lnTo>
                  <a:pt x="62523" y="14663"/>
                </a:lnTo>
                <a:lnTo>
                  <a:pt x="66116" y="28867"/>
                </a:lnTo>
                <a:lnTo>
                  <a:pt x="64226" y="38804"/>
                </a:lnTo>
                <a:lnTo>
                  <a:pt x="55406" y="47302"/>
                </a:lnTo>
                <a:close/>
              </a:path>
              <a:path w="108242" h="102057">
                <a:moveTo>
                  <a:pt x="17360" y="98831"/>
                </a:moveTo>
                <a:lnTo>
                  <a:pt x="32638" y="98831"/>
                </a:lnTo>
                <a:lnTo>
                  <a:pt x="42913" y="99047"/>
                </a:lnTo>
                <a:lnTo>
                  <a:pt x="47586" y="99606"/>
                </a:lnTo>
                <a:lnTo>
                  <a:pt x="47751" y="95808"/>
                </a:lnTo>
                <a:lnTo>
                  <a:pt x="44798" y="95481"/>
                </a:lnTo>
                <a:lnTo>
                  <a:pt x="34609" y="89874"/>
                </a:lnTo>
                <a:lnTo>
                  <a:pt x="32638" y="72809"/>
                </a:lnTo>
                <a:lnTo>
                  <a:pt x="32638" y="55879"/>
                </a:lnTo>
                <a:lnTo>
                  <a:pt x="35483" y="56070"/>
                </a:lnTo>
                <a:lnTo>
                  <a:pt x="32638" y="50025"/>
                </a:lnTo>
                <a:lnTo>
                  <a:pt x="32638" y="14947"/>
                </a:lnTo>
                <a:lnTo>
                  <a:pt x="33032" y="9105"/>
                </a:lnTo>
                <a:lnTo>
                  <a:pt x="33845" y="6248"/>
                </a:lnTo>
                <a:lnTo>
                  <a:pt x="37382" y="12"/>
                </a:lnTo>
                <a:lnTo>
                  <a:pt x="22147" y="370"/>
                </a:lnTo>
                <a:lnTo>
                  <a:pt x="8918" y="1281"/>
                </a:lnTo>
                <a:lnTo>
                  <a:pt x="0" y="2819"/>
                </a:lnTo>
                <a:lnTo>
                  <a:pt x="584" y="6476"/>
                </a:lnTo>
                <a:lnTo>
                  <a:pt x="2793" y="6070"/>
                </a:lnTo>
                <a:lnTo>
                  <a:pt x="6235" y="5829"/>
                </a:lnTo>
                <a:lnTo>
                  <a:pt x="13284" y="5829"/>
                </a:lnTo>
                <a:lnTo>
                  <a:pt x="16509" y="9664"/>
                </a:lnTo>
                <a:lnTo>
                  <a:pt x="16453" y="77303"/>
                </a:lnTo>
                <a:lnTo>
                  <a:pt x="13054" y="91716"/>
                </a:lnTo>
                <a:lnTo>
                  <a:pt x="1003" y="95808"/>
                </a:lnTo>
                <a:lnTo>
                  <a:pt x="1003" y="99606"/>
                </a:lnTo>
                <a:lnTo>
                  <a:pt x="7454" y="98831"/>
                </a:lnTo>
                <a:lnTo>
                  <a:pt x="17360" y="98831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3" name="object 31"/>
          <p:cNvSpPr>
            <a:spLocks/>
          </p:cNvSpPr>
          <p:nvPr/>
        </p:nvSpPr>
        <p:spPr bwMode="auto">
          <a:xfrm>
            <a:off x="2697163" y="6300788"/>
            <a:ext cx="66675" cy="87312"/>
          </a:xfrm>
          <a:custGeom>
            <a:avLst/>
            <a:gdLst/>
            <a:ahLst/>
            <a:cxnLst>
              <a:cxn ang="0">
                <a:pos x="25806" y="39442"/>
              </a:cxn>
              <a:cxn ang="0">
                <a:pos x="16750" y="32160"/>
              </a:cxn>
              <a:cxn ang="0">
                <a:pos x="12623" y="21793"/>
              </a:cxn>
              <a:cxn ang="0">
                <a:pos x="12001" y="12547"/>
              </a:cxn>
              <a:cxn ang="0">
                <a:pos x="18719" y="7454"/>
              </a:cxn>
              <a:cxn ang="0">
                <a:pos x="28219" y="6858"/>
              </a:cxn>
              <a:cxn ang="0">
                <a:pos x="31388" y="6891"/>
              </a:cxn>
              <a:cxn ang="0">
                <a:pos x="42930" y="12200"/>
              </a:cxn>
              <a:cxn ang="0">
                <a:pos x="49314" y="24307"/>
              </a:cxn>
              <a:cxn ang="0">
                <a:pos x="53378" y="23990"/>
              </a:cxn>
              <a:cxn ang="0">
                <a:pos x="52679" y="13779"/>
              </a:cxn>
              <a:cxn ang="0">
                <a:pos x="50596" y="5638"/>
              </a:cxn>
              <a:cxn ang="0">
                <a:pos x="43853" y="2235"/>
              </a:cxn>
              <a:cxn ang="0">
                <a:pos x="38061" y="0"/>
              </a:cxn>
              <a:cxn ang="0">
                <a:pos x="29248" y="482"/>
              </a:cxn>
              <a:cxn ang="0">
                <a:pos x="22966" y="1485"/>
              </a:cxn>
              <a:cxn ang="0">
                <a:pos x="10265" y="8030"/>
              </a:cxn>
              <a:cxn ang="0">
                <a:pos x="2338" y="18529"/>
              </a:cxn>
              <a:cxn ang="0">
                <a:pos x="0" y="30695"/>
              </a:cxn>
              <a:cxn ang="0">
                <a:pos x="2780" y="40211"/>
              </a:cxn>
              <a:cxn ang="0">
                <a:pos x="11187" y="49150"/>
              </a:cxn>
              <a:cxn ang="0">
                <a:pos x="22548" y="55830"/>
              </a:cxn>
              <a:cxn ang="0">
                <a:pos x="34198" y="62077"/>
              </a:cxn>
              <a:cxn ang="0">
                <a:pos x="43474" y="69718"/>
              </a:cxn>
              <a:cxn ang="0">
                <a:pos x="47713" y="80581"/>
              </a:cxn>
              <a:cxn ang="0">
                <a:pos x="48323" y="90208"/>
              </a:cxn>
              <a:cxn ang="0">
                <a:pos x="41313" y="97180"/>
              </a:cxn>
              <a:cxn ang="0">
                <a:pos x="30391" y="97853"/>
              </a:cxn>
              <a:cxn ang="0">
                <a:pos x="29886" y="97882"/>
              </a:cxn>
              <a:cxn ang="0">
                <a:pos x="16772" y="94866"/>
              </a:cxn>
              <a:cxn ang="0">
                <a:pos x="8075" y="85626"/>
              </a:cxn>
              <a:cxn ang="0">
                <a:pos x="3733" y="72085"/>
              </a:cxn>
              <a:cxn ang="0">
                <a:pos x="101" y="72542"/>
              </a:cxn>
              <a:cxn ang="0">
                <a:pos x="317" y="94551"/>
              </a:cxn>
              <a:cxn ang="0">
                <a:pos x="1168" y="95097"/>
              </a:cxn>
              <a:cxn ang="0">
                <a:pos x="5194" y="97858"/>
              </a:cxn>
              <a:cxn ang="0">
                <a:pos x="16510" y="103033"/>
              </a:cxn>
              <a:cxn ang="0">
                <a:pos x="29438" y="104381"/>
              </a:cxn>
              <a:cxn ang="0">
                <a:pos x="38617" y="102596"/>
              </a:cxn>
              <a:cxn ang="0">
                <a:pos x="50296" y="95515"/>
              </a:cxn>
              <a:cxn ang="0">
                <a:pos x="57493" y="84623"/>
              </a:cxn>
              <a:cxn ang="0">
                <a:pos x="59474" y="71501"/>
              </a:cxn>
              <a:cxn ang="0">
                <a:pos x="56642" y="61392"/>
              </a:cxn>
              <a:cxn ang="0">
                <a:pos x="48344" y="52196"/>
              </a:cxn>
              <a:cxn ang="0">
                <a:pos x="37202" y="45500"/>
              </a:cxn>
              <a:cxn ang="0">
                <a:pos x="25806" y="39442"/>
              </a:cxn>
            </a:cxnLst>
            <a:rect l="0" t="0" r="r" b="b"/>
            <a:pathLst>
              <a:path w="59474" h="104381">
                <a:moveTo>
                  <a:pt x="25806" y="39442"/>
                </a:moveTo>
                <a:lnTo>
                  <a:pt x="16750" y="32160"/>
                </a:lnTo>
                <a:lnTo>
                  <a:pt x="12623" y="21793"/>
                </a:lnTo>
                <a:lnTo>
                  <a:pt x="12001" y="12547"/>
                </a:lnTo>
                <a:lnTo>
                  <a:pt x="18719" y="7454"/>
                </a:lnTo>
                <a:lnTo>
                  <a:pt x="28219" y="6858"/>
                </a:lnTo>
                <a:lnTo>
                  <a:pt x="31388" y="6891"/>
                </a:lnTo>
                <a:lnTo>
                  <a:pt x="42930" y="12200"/>
                </a:lnTo>
                <a:lnTo>
                  <a:pt x="49314" y="24307"/>
                </a:lnTo>
                <a:lnTo>
                  <a:pt x="53378" y="23990"/>
                </a:lnTo>
                <a:lnTo>
                  <a:pt x="52679" y="13779"/>
                </a:lnTo>
                <a:lnTo>
                  <a:pt x="50596" y="5638"/>
                </a:lnTo>
                <a:lnTo>
                  <a:pt x="43853" y="2235"/>
                </a:lnTo>
                <a:lnTo>
                  <a:pt x="38061" y="0"/>
                </a:lnTo>
                <a:lnTo>
                  <a:pt x="29248" y="482"/>
                </a:lnTo>
                <a:lnTo>
                  <a:pt x="22966" y="1485"/>
                </a:lnTo>
                <a:lnTo>
                  <a:pt x="10265" y="8030"/>
                </a:lnTo>
                <a:lnTo>
                  <a:pt x="2338" y="18529"/>
                </a:lnTo>
                <a:lnTo>
                  <a:pt x="0" y="30695"/>
                </a:lnTo>
                <a:lnTo>
                  <a:pt x="2780" y="40211"/>
                </a:lnTo>
                <a:lnTo>
                  <a:pt x="11187" y="49150"/>
                </a:lnTo>
                <a:lnTo>
                  <a:pt x="22548" y="55830"/>
                </a:lnTo>
                <a:lnTo>
                  <a:pt x="34198" y="62077"/>
                </a:lnTo>
                <a:lnTo>
                  <a:pt x="43474" y="69718"/>
                </a:lnTo>
                <a:lnTo>
                  <a:pt x="47713" y="80581"/>
                </a:lnTo>
                <a:lnTo>
                  <a:pt x="48323" y="90208"/>
                </a:lnTo>
                <a:lnTo>
                  <a:pt x="41313" y="97180"/>
                </a:lnTo>
                <a:lnTo>
                  <a:pt x="30391" y="97853"/>
                </a:lnTo>
                <a:lnTo>
                  <a:pt x="29886" y="97882"/>
                </a:lnTo>
                <a:lnTo>
                  <a:pt x="16772" y="94866"/>
                </a:lnTo>
                <a:lnTo>
                  <a:pt x="8075" y="85626"/>
                </a:lnTo>
                <a:lnTo>
                  <a:pt x="3733" y="72085"/>
                </a:lnTo>
                <a:lnTo>
                  <a:pt x="101" y="72542"/>
                </a:lnTo>
                <a:lnTo>
                  <a:pt x="317" y="94551"/>
                </a:lnTo>
                <a:lnTo>
                  <a:pt x="1168" y="95097"/>
                </a:lnTo>
                <a:lnTo>
                  <a:pt x="5194" y="97858"/>
                </a:lnTo>
                <a:lnTo>
                  <a:pt x="16510" y="103033"/>
                </a:lnTo>
                <a:lnTo>
                  <a:pt x="29438" y="104381"/>
                </a:lnTo>
                <a:lnTo>
                  <a:pt x="38617" y="102596"/>
                </a:lnTo>
                <a:lnTo>
                  <a:pt x="50296" y="95515"/>
                </a:lnTo>
                <a:lnTo>
                  <a:pt x="57493" y="84623"/>
                </a:lnTo>
                <a:lnTo>
                  <a:pt x="59474" y="71501"/>
                </a:lnTo>
                <a:lnTo>
                  <a:pt x="56642" y="61392"/>
                </a:lnTo>
                <a:lnTo>
                  <a:pt x="48344" y="52196"/>
                </a:lnTo>
                <a:lnTo>
                  <a:pt x="37202" y="45500"/>
                </a:lnTo>
                <a:lnTo>
                  <a:pt x="25806" y="39442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4" name="object 32"/>
          <p:cNvSpPr>
            <a:spLocks/>
          </p:cNvSpPr>
          <p:nvPr/>
        </p:nvSpPr>
        <p:spPr bwMode="auto">
          <a:xfrm>
            <a:off x="2854325" y="6302375"/>
            <a:ext cx="53975" cy="84138"/>
          </a:xfrm>
          <a:custGeom>
            <a:avLst/>
            <a:gdLst/>
            <a:ahLst/>
            <a:cxnLst>
              <a:cxn ang="0">
                <a:pos x="17767" y="98818"/>
              </a:cxn>
              <a:cxn ang="0">
                <a:pos x="32892" y="98818"/>
              </a:cxn>
              <a:cxn ang="0">
                <a:pos x="43408" y="99047"/>
              </a:cxn>
              <a:cxn ang="0">
                <a:pos x="48031" y="99606"/>
              </a:cxn>
              <a:cxn ang="0">
                <a:pos x="49656" y="99834"/>
              </a:cxn>
              <a:cxn ang="0">
                <a:pos x="48793" y="95796"/>
              </a:cxn>
              <a:cxn ang="0">
                <a:pos x="48386" y="95796"/>
              </a:cxn>
              <a:cxn ang="0">
                <a:pos x="45262" y="95448"/>
              </a:cxn>
              <a:cxn ang="0">
                <a:pos x="35053" y="89717"/>
              </a:cxn>
              <a:cxn ang="0">
                <a:pos x="33070" y="72796"/>
              </a:cxn>
              <a:cxn ang="0">
                <a:pos x="33109" y="22906"/>
              </a:cxn>
              <a:cxn ang="0">
                <a:pos x="36108" y="8454"/>
              </a:cxn>
              <a:cxn ang="0">
                <a:pos x="48386" y="4051"/>
              </a:cxn>
              <a:cxn ang="0">
                <a:pos x="48793" y="4051"/>
              </a:cxn>
              <a:cxn ang="0">
                <a:pos x="49656" y="0"/>
              </a:cxn>
              <a:cxn ang="0">
                <a:pos x="48031" y="228"/>
              </a:cxn>
              <a:cxn ang="0">
                <a:pos x="43408" y="825"/>
              </a:cxn>
              <a:cxn ang="0">
                <a:pos x="32892" y="1231"/>
              </a:cxn>
              <a:cxn ang="0">
                <a:pos x="8077" y="1231"/>
              </a:cxn>
              <a:cxn ang="0">
                <a:pos x="1816" y="228"/>
              </a:cxn>
              <a:cxn ang="0">
                <a:pos x="190" y="0"/>
              </a:cxn>
              <a:cxn ang="0">
                <a:pos x="1028" y="4051"/>
              </a:cxn>
              <a:cxn ang="0">
                <a:pos x="1435" y="4051"/>
              </a:cxn>
              <a:cxn ang="0">
                <a:pos x="4634" y="4454"/>
              </a:cxn>
              <a:cxn ang="0">
                <a:pos x="14611" y="9876"/>
              </a:cxn>
              <a:cxn ang="0">
                <a:pos x="16776" y="27241"/>
              </a:cxn>
              <a:cxn ang="0">
                <a:pos x="16730" y="77106"/>
              </a:cxn>
              <a:cxn ang="0">
                <a:pos x="13518" y="91620"/>
              </a:cxn>
              <a:cxn ang="0">
                <a:pos x="1435" y="95796"/>
              </a:cxn>
              <a:cxn ang="0">
                <a:pos x="1028" y="95796"/>
              </a:cxn>
              <a:cxn ang="0">
                <a:pos x="0" y="100025"/>
              </a:cxn>
              <a:cxn ang="0">
                <a:pos x="1600" y="99606"/>
              </a:cxn>
              <a:cxn ang="0">
                <a:pos x="8077" y="98818"/>
              </a:cxn>
              <a:cxn ang="0">
                <a:pos x="17767" y="98818"/>
              </a:cxn>
            </a:cxnLst>
            <a:rect l="0" t="0" r="r" b="b"/>
            <a:pathLst>
              <a:path w="49656" h="100025">
                <a:moveTo>
                  <a:pt x="17767" y="98818"/>
                </a:moveTo>
                <a:lnTo>
                  <a:pt x="32892" y="98818"/>
                </a:lnTo>
                <a:lnTo>
                  <a:pt x="43408" y="99047"/>
                </a:lnTo>
                <a:lnTo>
                  <a:pt x="48031" y="99606"/>
                </a:lnTo>
                <a:lnTo>
                  <a:pt x="49656" y="99834"/>
                </a:lnTo>
                <a:lnTo>
                  <a:pt x="48793" y="95796"/>
                </a:lnTo>
                <a:lnTo>
                  <a:pt x="48386" y="95796"/>
                </a:lnTo>
                <a:lnTo>
                  <a:pt x="45262" y="95448"/>
                </a:lnTo>
                <a:lnTo>
                  <a:pt x="35053" y="89717"/>
                </a:lnTo>
                <a:lnTo>
                  <a:pt x="33070" y="72796"/>
                </a:lnTo>
                <a:lnTo>
                  <a:pt x="33109" y="22906"/>
                </a:lnTo>
                <a:lnTo>
                  <a:pt x="36108" y="8454"/>
                </a:lnTo>
                <a:lnTo>
                  <a:pt x="48386" y="4051"/>
                </a:lnTo>
                <a:lnTo>
                  <a:pt x="48793" y="4051"/>
                </a:lnTo>
                <a:lnTo>
                  <a:pt x="49656" y="0"/>
                </a:lnTo>
                <a:lnTo>
                  <a:pt x="48031" y="228"/>
                </a:lnTo>
                <a:lnTo>
                  <a:pt x="43408" y="825"/>
                </a:lnTo>
                <a:lnTo>
                  <a:pt x="32892" y="1231"/>
                </a:lnTo>
                <a:lnTo>
                  <a:pt x="8077" y="1231"/>
                </a:lnTo>
                <a:lnTo>
                  <a:pt x="1816" y="228"/>
                </a:lnTo>
                <a:lnTo>
                  <a:pt x="190" y="0"/>
                </a:lnTo>
                <a:lnTo>
                  <a:pt x="1028" y="4051"/>
                </a:lnTo>
                <a:lnTo>
                  <a:pt x="1435" y="4051"/>
                </a:lnTo>
                <a:lnTo>
                  <a:pt x="4634" y="4454"/>
                </a:lnTo>
                <a:lnTo>
                  <a:pt x="14611" y="9876"/>
                </a:lnTo>
                <a:lnTo>
                  <a:pt x="16776" y="27241"/>
                </a:lnTo>
                <a:lnTo>
                  <a:pt x="16730" y="77106"/>
                </a:lnTo>
                <a:lnTo>
                  <a:pt x="13518" y="91620"/>
                </a:lnTo>
                <a:lnTo>
                  <a:pt x="1435" y="95796"/>
                </a:lnTo>
                <a:lnTo>
                  <a:pt x="1028" y="95796"/>
                </a:lnTo>
                <a:lnTo>
                  <a:pt x="0" y="100025"/>
                </a:lnTo>
                <a:lnTo>
                  <a:pt x="1600" y="99606"/>
                </a:lnTo>
                <a:lnTo>
                  <a:pt x="8077" y="98818"/>
                </a:lnTo>
                <a:lnTo>
                  <a:pt x="17767" y="98818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5" name="object 33"/>
          <p:cNvSpPr>
            <a:spLocks/>
          </p:cNvSpPr>
          <p:nvPr/>
        </p:nvSpPr>
        <p:spPr bwMode="auto">
          <a:xfrm>
            <a:off x="2997200" y="6303963"/>
            <a:ext cx="101600" cy="82550"/>
          </a:xfrm>
          <a:custGeom>
            <a:avLst/>
            <a:gdLst/>
            <a:ahLst/>
            <a:cxnLst>
              <a:cxn ang="0">
                <a:pos x="87642" y="0"/>
              </a:cxn>
              <a:cxn ang="0">
                <a:pos x="3860" y="0"/>
              </a:cxn>
              <a:cxn ang="0">
                <a:pos x="228" y="203"/>
              </a:cxn>
              <a:cxn ang="0">
                <a:pos x="800" y="2844"/>
              </a:cxn>
              <a:cxn ang="0">
                <a:pos x="685" y="14897"/>
              </a:cxn>
              <a:cxn ang="0">
                <a:pos x="0" y="18199"/>
              </a:cxn>
              <a:cxn ang="0">
                <a:pos x="3695" y="18580"/>
              </a:cxn>
              <a:cxn ang="0">
                <a:pos x="3891" y="17929"/>
              </a:cxn>
              <a:cxn ang="0">
                <a:pos x="10752" y="9998"/>
              </a:cxn>
              <a:cxn ang="0">
                <a:pos x="27254" y="7086"/>
              </a:cxn>
              <a:cxn ang="0">
                <a:pos x="37757" y="7086"/>
              </a:cxn>
              <a:cxn ang="0">
                <a:pos x="37713" y="75268"/>
              </a:cxn>
              <a:cxn ang="0">
                <a:pos x="34545" y="89811"/>
              </a:cxn>
              <a:cxn ang="0">
                <a:pos x="22453" y="93992"/>
              </a:cxn>
              <a:cxn ang="0">
                <a:pos x="21831" y="93992"/>
              </a:cxn>
              <a:cxn ang="0">
                <a:pos x="21069" y="98209"/>
              </a:cxn>
              <a:cxn ang="0">
                <a:pos x="22656" y="97790"/>
              </a:cxn>
              <a:cxn ang="0">
                <a:pos x="28905" y="97015"/>
              </a:cxn>
              <a:cxn ang="0">
                <a:pos x="53898" y="97015"/>
              </a:cxn>
              <a:cxn ang="0">
                <a:pos x="64223" y="97218"/>
              </a:cxn>
              <a:cxn ang="0">
                <a:pos x="68859" y="97790"/>
              </a:cxn>
              <a:cxn ang="0">
                <a:pos x="70472" y="98031"/>
              </a:cxn>
              <a:cxn ang="0">
                <a:pos x="70027" y="93992"/>
              </a:cxn>
              <a:cxn ang="0">
                <a:pos x="69481" y="93992"/>
              </a:cxn>
              <a:cxn ang="0">
                <a:pos x="66265" y="93637"/>
              </a:cxn>
              <a:cxn ang="0">
                <a:pos x="56019" y="87893"/>
              </a:cxn>
              <a:cxn ang="0">
                <a:pos x="54114" y="70993"/>
              </a:cxn>
              <a:cxn ang="0">
                <a:pos x="54114" y="7086"/>
              </a:cxn>
              <a:cxn ang="0">
                <a:pos x="79971" y="7086"/>
              </a:cxn>
              <a:cxn ang="0">
                <a:pos x="85191" y="11722"/>
              </a:cxn>
              <a:cxn ang="0">
                <a:pos x="86601" y="18326"/>
              </a:cxn>
              <a:cxn ang="0">
                <a:pos x="90271" y="18326"/>
              </a:cxn>
              <a:cxn ang="0">
                <a:pos x="90055" y="16344"/>
              </a:cxn>
              <a:cxn ang="0">
                <a:pos x="90055" y="3848"/>
              </a:cxn>
              <a:cxn ang="0">
                <a:pos x="90487" y="3644"/>
              </a:cxn>
              <a:cxn ang="0">
                <a:pos x="91249" y="444"/>
              </a:cxn>
              <a:cxn ang="0">
                <a:pos x="87642" y="0"/>
              </a:cxn>
            </a:cxnLst>
            <a:rect l="0" t="0" r="r" b="b"/>
            <a:pathLst>
              <a:path w="91249" h="98209">
                <a:moveTo>
                  <a:pt x="87642" y="0"/>
                </a:moveTo>
                <a:lnTo>
                  <a:pt x="3860" y="0"/>
                </a:lnTo>
                <a:lnTo>
                  <a:pt x="228" y="203"/>
                </a:lnTo>
                <a:lnTo>
                  <a:pt x="800" y="2844"/>
                </a:lnTo>
                <a:lnTo>
                  <a:pt x="685" y="14897"/>
                </a:lnTo>
                <a:lnTo>
                  <a:pt x="0" y="18199"/>
                </a:lnTo>
                <a:lnTo>
                  <a:pt x="3695" y="18580"/>
                </a:lnTo>
                <a:lnTo>
                  <a:pt x="3891" y="17929"/>
                </a:lnTo>
                <a:lnTo>
                  <a:pt x="10752" y="9998"/>
                </a:lnTo>
                <a:lnTo>
                  <a:pt x="27254" y="7086"/>
                </a:lnTo>
                <a:lnTo>
                  <a:pt x="37757" y="7086"/>
                </a:lnTo>
                <a:lnTo>
                  <a:pt x="37713" y="75268"/>
                </a:lnTo>
                <a:lnTo>
                  <a:pt x="34545" y="89811"/>
                </a:lnTo>
                <a:lnTo>
                  <a:pt x="22453" y="93992"/>
                </a:lnTo>
                <a:lnTo>
                  <a:pt x="21831" y="93992"/>
                </a:lnTo>
                <a:lnTo>
                  <a:pt x="21069" y="98209"/>
                </a:lnTo>
                <a:lnTo>
                  <a:pt x="22656" y="97790"/>
                </a:lnTo>
                <a:lnTo>
                  <a:pt x="28905" y="97015"/>
                </a:lnTo>
                <a:lnTo>
                  <a:pt x="53898" y="97015"/>
                </a:lnTo>
                <a:lnTo>
                  <a:pt x="64223" y="97218"/>
                </a:lnTo>
                <a:lnTo>
                  <a:pt x="68859" y="97790"/>
                </a:lnTo>
                <a:lnTo>
                  <a:pt x="70472" y="98031"/>
                </a:lnTo>
                <a:lnTo>
                  <a:pt x="70027" y="93992"/>
                </a:lnTo>
                <a:lnTo>
                  <a:pt x="69481" y="93992"/>
                </a:lnTo>
                <a:lnTo>
                  <a:pt x="66265" y="93637"/>
                </a:lnTo>
                <a:lnTo>
                  <a:pt x="56019" y="87893"/>
                </a:lnTo>
                <a:lnTo>
                  <a:pt x="54114" y="70993"/>
                </a:lnTo>
                <a:lnTo>
                  <a:pt x="54114" y="7086"/>
                </a:lnTo>
                <a:lnTo>
                  <a:pt x="79971" y="7086"/>
                </a:lnTo>
                <a:lnTo>
                  <a:pt x="85191" y="11722"/>
                </a:lnTo>
                <a:lnTo>
                  <a:pt x="86601" y="18326"/>
                </a:lnTo>
                <a:lnTo>
                  <a:pt x="90271" y="18326"/>
                </a:lnTo>
                <a:lnTo>
                  <a:pt x="90055" y="16344"/>
                </a:lnTo>
                <a:lnTo>
                  <a:pt x="90055" y="3848"/>
                </a:lnTo>
                <a:lnTo>
                  <a:pt x="90487" y="3644"/>
                </a:lnTo>
                <a:lnTo>
                  <a:pt x="91249" y="444"/>
                </a:lnTo>
                <a:lnTo>
                  <a:pt x="87642" y="0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6" name="object 34"/>
          <p:cNvSpPr>
            <a:spLocks/>
          </p:cNvSpPr>
          <p:nvPr/>
        </p:nvSpPr>
        <p:spPr bwMode="auto">
          <a:xfrm>
            <a:off x="3173413" y="6302375"/>
            <a:ext cx="131762" cy="84138"/>
          </a:xfrm>
          <a:custGeom>
            <a:avLst/>
            <a:gdLst/>
            <a:ahLst/>
            <a:cxnLst>
              <a:cxn ang="0">
                <a:pos x="87776" y="5792"/>
              </a:cxn>
              <a:cxn ang="0">
                <a:pos x="77799" y="13655"/>
              </a:cxn>
              <a:cxn ang="0">
                <a:pos x="69219" y="25066"/>
              </a:cxn>
              <a:cxn ang="0">
                <a:pos x="62356" y="39878"/>
              </a:cxn>
              <a:cxn ang="0">
                <a:pos x="58042" y="28503"/>
              </a:cxn>
              <a:cxn ang="0">
                <a:pos x="50419" y="16972"/>
              </a:cxn>
              <a:cxn ang="0">
                <a:pos x="40456" y="7960"/>
              </a:cxn>
              <a:cxn ang="0">
                <a:pos x="28611" y="2094"/>
              </a:cxn>
              <a:cxn ang="0">
                <a:pos x="15341" y="0"/>
              </a:cxn>
              <a:cxn ang="0">
                <a:pos x="10490" y="0"/>
              </a:cxn>
              <a:cxn ang="0">
                <a:pos x="5054" y="1181"/>
              </a:cxn>
              <a:cxn ang="0">
                <a:pos x="0" y="2984"/>
              </a:cxn>
              <a:cxn ang="0">
                <a:pos x="177" y="6629"/>
              </a:cxn>
              <a:cxn ang="0">
                <a:pos x="3822" y="6007"/>
              </a:cxn>
              <a:cxn ang="0">
                <a:pos x="6996" y="6029"/>
              </a:cxn>
              <a:cxn ang="0">
                <a:pos x="18175" y="8545"/>
              </a:cxn>
              <a:cxn ang="0">
                <a:pos x="28315" y="14920"/>
              </a:cxn>
              <a:cxn ang="0">
                <a:pos x="36971" y="24698"/>
              </a:cxn>
              <a:cxn ang="0">
                <a:pos x="43702" y="37428"/>
              </a:cxn>
              <a:cxn ang="0">
                <a:pos x="48066" y="52655"/>
              </a:cxn>
              <a:cxn ang="0">
                <a:pos x="49618" y="69926"/>
              </a:cxn>
              <a:cxn ang="0">
                <a:pos x="49565" y="78243"/>
              </a:cxn>
              <a:cxn ang="0">
                <a:pos x="46239" y="92610"/>
              </a:cxn>
              <a:cxn ang="0">
                <a:pos x="34074" y="96748"/>
              </a:cxn>
              <a:cxn ang="0">
                <a:pos x="33667" y="96748"/>
              </a:cxn>
              <a:cxn ang="0">
                <a:pos x="32651" y="100977"/>
              </a:cxn>
              <a:cxn ang="0">
                <a:pos x="34277" y="100558"/>
              </a:cxn>
              <a:cxn ang="0">
                <a:pos x="40728" y="99783"/>
              </a:cxn>
              <a:cxn ang="0">
                <a:pos x="65747" y="99783"/>
              </a:cxn>
              <a:cxn ang="0">
                <a:pos x="76034" y="99999"/>
              </a:cxn>
              <a:cxn ang="0">
                <a:pos x="80873" y="100558"/>
              </a:cxn>
              <a:cxn ang="0">
                <a:pos x="81064" y="96748"/>
              </a:cxn>
              <a:cxn ang="0">
                <a:pos x="78030" y="96419"/>
              </a:cxn>
              <a:cxn ang="0">
                <a:pos x="67809" y="90813"/>
              </a:cxn>
              <a:cxn ang="0">
                <a:pos x="65900" y="73748"/>
              </a:cxn>
              <a:cxn ang="0">
                <a:pos x="65905" y="68961"/>
              </a:cxn>
              <a:cxn ang="0">
                <a:pos x="67482" y="52664"/>
              </a:cxn>
              <a:cxn ang="0">
                <a:pos x="71672" y="37720"/>
              </a:cxn>
              <a:cxn ang="0">
                <a:pos x="78169" y="24845"/>
              </a:cxn>
              <a:cxn ang="0">
                <a:pos x="86667" y="14760"/>
              </a:cxn>
              <a:cxn ang="0">
                <a:pos x="96861" y="8181"/>
              </a:cxn>
              <a:cxn ang="0">
                <a:pos x="108445" y="5829"/>
              </a:cxn>
              <a:cxn ang="0">
                <a:pos x="111137" y="5829"/>
              </a:cxn>
              <a:cxn ang="0">
                <a:pos x="115887" y="6007"/>
              </a:cxn>
              <a:cxn ang="0">
                <a:pos x="118275" y="6629"/>
              </a:cxn>
              <a:cxn ang="0">
                <a:pos x="119087" y="2984"/>
              </a:cxn>
              <a:cxn ang="0">
                <a:pos x="115887" y="1752"/>
              </a:cxn>
              <a:cxn ang="0">
                <a:pos x="108889" y="952"/>
              </a:cxn>
              <a:cxn ang="0">
                <a:pos x="105689" y="952"/>
              </a:cxn>
              <a:cxn ang="0">
                <a:pos x="98831" y="1622"/>
              </a:cxn>
              <a:cxn ang="0">
                <a:pos x="87776" y="5792"/>
              </a:cxn>
            </a:cxnLst>
            <a:rect l="0" t="0" r="r" b="b"/>
            <a:pathLst>
              <a:path w="119087" h="100977">
                <a:moveTo>
                  <a:pt x="87776" y="5792"/>
                </a:moveTo>
                <a:lnTo>
                  <a:pt x="77799" y="13655"/>
                </a:lnTo>
                <a:lnTo>
                  <a:pt x="69219" y="25066"/>
                </a:lnTo>
                <a:lnTo>
                  <a:pt x="62356" y="39878"/>
                </a:lnTo>
                <a:lnTo>
                  <a:pt x="58042" y="28503"/>
                </a:lnTo>
                <a:lnTo>
                  <a:pt x="50419" y="16972"/>
                </a:lnTo>
                <a:lnTo>
                  <a:pt x="40456" y="7960"/>
                </a:lnTo>
                <a:lnTo>
                  <a:pt x="28611" y="2094"/>
                </a:lnTo>
                <a:lnTo>
                  <a:pt x="15341" y="0"/>
                </a:lnTo>
                <a:lnTo>
                  <a:pt x="10490" y="0"/>
                </a:lnTo>
                <a:lnTo>
                  <a:pt x="5054" y="1181"/>
                </a:lnTo>
                <a:lnTo>
                  <a:pt x="0" y="2984"/>
                </a:lnTo>
                <a:lnTo>
                  <a:pt x="177" y="6629"/>
                </a:lnTo>
                <a:lnTo>
                  <a:pt x="3822" y="6007"/>
                </a:lnTo>
                <a:lnTo>
                  <a:pt x="6996" y="6029"/>
                </a:lnTo>
                <a:lnTo>
                  <a:pt x="18175" y="8545"/>
                </a:lnTo>
                <a:lnTo>
                  <a:pt x="28315" y="14920"/>
                </a:lnTo>
                <a:lnTo>
                  <a:pt x="36971" y="24698"/>
                </a:lnTo>
                <a:lnTo>
                  <a:pt x="43702" y="37428"/>
                </a:lnTo>
                <a:lnTo>
                  <a:pt x="48066" y="52655"/>
                </a:lnTo>
                <a:lnTo>
                  <a:pt x="49618" y="69926"/>
                </a:lnTo>
                <a:lnTo>
                  <a:pt x="49565" y="78243"/>
                </a:lnTo>
                <a:lnTo>
                  <a:pt x="46239" y="92610"/>
                </a:lnTo>
                <a:lnTo>
                  <a:pt x="34074" y="96748"/>
                </a:lnTo>
                <a:lnTo>
                  <a:pt x="33667" y="96748"/>
                </a:lnTo>
                <a:lnTo>
                  <a:pt x="32651" y="100977"/>
                </a:lnTo>
                <a:lnTo>
                  <a:pt x="34277" y="100558"/>
                </a:lnTo>
                <a:lnTo>
                  <a:pt x="40728" y="99783"/>
                </a:lnTo>
                <a:lnTo>
                  <a:pt x="65747" y="99783"/>
                </a:lnTo>
                <a:lnTo>
                  <a:pt x="76034" y="99999"/>
                </a:lnTo>
                <a:lnTo>
                  <a:pt x="80873" y="100558"/>
                </a:lnTo>
                <a:lnTo>
                  <a:pt x="81064" y="96748"/>
                </a:lnTo>
                <a:lnTo>
                  <a:pt x="78030" y="96419"/>
                </a:lnTo>
                <a:lnTo>
                  <a:pt x="67809" y="90813"/>
                </a:lnTo>
                <a:lnTo>
                  <a:pt x="65900" y="73748"/>
                </a:lnTo>
                <a:lnTo>
                  <a:pt x="65905" y="68961"/>
                </a:lnTo>
                <a:lnTo>
                  <a:pt x="67482" y="52664"/>
                </a:lnTo>
                <a:lnTo>
                  <a:pt x="71672" y="37720"/>
                </a:lnTo>
                <a:lnTo>
                  <a:pt x="78169" y="24845"/>
                </a:lnTo>
                <a:lnTo>
                  <a:pt x="86667" y="14760"/>
                </a:lnTo>
                <a:lnTo>
                  <a:pt x="96861" y="8181"/>
                </a:lnTo>
                <a:lnTo>
                  <a:pt x="108445" y="5829"/>
                </a:lnTo>
                <a:lnTo>
                  <a:pt x="111137" y="5829"/>
                </a:lnTo>
                <a:lnTo>
                  <a:pt x="115887" y="6007"/>
                </a:lnTo>
                <a:lnTo>
                  <a:pt x="118275" y="6629"/>
                </a:lnTo>
                <a:lnTo>
                  <a:pt x="119087" y="2984"/>
                </a:lnTo>
                <a:lnTo>
                  <a:pt x="115887" y="1752"/>
                </a:lnTo>
                <a:lnTo>
                  <a:pt x="108889" y="952"/>
                </a:lnTo>
                <a:lnTo>
                  <a:pt x="105689" y="952"/>
                </a:lnTo>
                <a:lnTo>
                  <a:pt x="98831" y="1622"/>
                </a:lnTo>
                <a:lnTo>
                  <a:pt x="87776" y="5792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7" name="object 35"/>
          <p:cNvSpPr>
            <a:spLocks/>
          </p:cNvSpPr>
          <p:nvPr/>
        </p:nvSpPr>
        <p:spPr bwMode="auto">
          <a:xfrm>
            <a:off x="1581150" y="6059488"/>
            <a:ext cx="2522538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9858" y="0"/>
              </a:cxn>
            </a:cxnLst>
            <a:rect l="0" t="0" r="r" b="b"/>
            <a:pathLst>
              <a:path w="2269858">
                <a:moveTo>
                  <a:pt x="0" y="0"/>
                </a:moveTo>
                <a:lnTo>
                  <a:pt x="2269858" y="0"/>
                </a:lnTo>
              </a:path>
            </a:pathLst>
          </a:custGeom>
          <a:noFill/>
          <a:ln w="13309">
            <a:solidFill>
              <a:srgbClr val="FEFFF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78" name="object 36"/>
          <p:cNvSpPr>
            <a:spLocks/>
          </p:cNvSpPr>
          <p:nvPr/>
        </p:nvSpPr>
        <p:spPr bwMode="auto">
          <a:xfrm>
            <a:off x="788988" y="6235700"/>
            <a:ext cx="585787" cy="590550"/>
          </a:xfrm>
          <a:custGeom>
            <a:avLst/>
            <a:gdLst/>
            <a:ahLst/>
            <a:cxnLst>
              <a:cxn ang="0">
                <a:pos x="274000" y="68263"/>
              </a:cxn>
              <a:cxn ang="0">
                <a:pos x="505345" y="125145"/>
              </a:cxn>
              <a:cxn ang="0">
                <a:pos x="506310" y="115404"/>
              </a:cxn>
              <a:cxn ang="0">
                <a:pos x="492420" y="110199"/>
              </a:cxn>
              <a:cxn ang="0">
                <a:pos x="462672" y="99460"/>
              </a:cxn>
              <a:cxn ang="0">
                <a:pos x="421248" y="84508"/>
              </a:cxn>
              <a:cxn ang="0">
                <a:pos x="374294" y="67561"/>
              </a:cxn>
              <a:cxn ang="0">
                <a:pos x="327959" y="50839"/>
              </a:cxn>
              <a:cxn ang="0">
                <a:pos x="288389" y="36564"/>
              </a:cxn>
              <a:cxn ang="0">
                <a:pos x="524510" y="21793"/>
              </a:cxn>
              <a:cxn ang="0">
                <a:pos x="526707" y="13614"/>
              </a:cxn>
              <a:cxn ang="0">
                <a:pos x="270471" y="0"/>
              </a:cxn>
              <a:cxn ang="0">
                <a:pos x="282886" y="88478"/>
              </a:cxn>
              <a:cxn ang="0">
                <a:pos x="593369" y="-279044"/>
              </a:cxn>
              <a:cxn ang="0">
                <a:pos x="582447" y="-272529"/>
              </a:cxn>
              <a:cxn ang="0">
                <a:pos x="303298" y="139528"/>
              </a:cxn>
              <a:cxn ang="0">
                <a:pos x="288084" y="100702"/>
              </a:cxn>
              <a:cxn ang="0">
                <a:pos x="286181" y="151257"/>
              </a:cxn>
              <a:cxn ang="0">
                <a:pos x="50982" y="-91193"/>
              </a:cxn>
              <a:cxn ang="0">
                <a:pos x="108567" y="-61351"/>
              </a:cxn>
              <a:cxn ang="0">
                <a:pos x="157492" y="-25987"/>
              </a:cxn>
              <a:cxn ang="0">
                <a:pos x="198443" y="13268"/>
              </a:cxn>
              <a:cxn ang="0">
                <a:pos x="232108" y="54781"/>
              </a:cxn>
              <a:cxn ang="0">
                <a:pos x="259173" y="96920"/>
              </a:cxn>
              <a:cxn ang="0">
                <a:pos x="270471" y="0"/>
              </a:cxn>
              <a:cxn ang="0">
                <a:pos x="522681" y="-101892"/>
              </a:cxn>
              <a:cxn ang="0">
                <a:pos x="253606" y="-30124"/>
              </a:cxn>
              <a:cxn ang="0">
                <a:pos x="524738" y="-262381"/>
              </a:cxn>
              <a:cxn ang="0">
                <a:pos x="515734" y="-263232"/>
              </a:cxn>
              <a:cxn ang="0">
                <a:pos x="496011" y="-446925"/>
              </a:cxn>
              <a:cxn ang="0">
                <a:pos x="490702" y="-452373"/>
              </a:cxn>
              <a:cxn ang="0">
                <a:pos x="208026" y="-81800"/>
              </a:cxn>
              <a:cxn ang="0">
                <a:pos x="309219" y="-432498"/>
              </a:cxn>
              <a:cxn ang="0">
                <a:pos x="299605" y="-433311"/>
              </a:cxn>
              <a:cxn ang="0">
                <a:pos x="173405" y="-403351"/>
              </a:cxn>
              <a:cxn ang="0">
                <a:pos x="165188" y="-408812"/>
              </a:cxn>
              <a:cxn ang="0">
                <a:pos x="162583" y="-400148"/>
              </a:cxn>
              <a:cxn ang="0">
                <a:pos x="159990" y="-362038"/>
              </a:cxn>
              <a:cxn ang="0">
                <a:pos x="156689" y="-313763"/>
              </a:cxn>
              <a:cxn ang="0">
                <a:pos x="152771" y="-256539"/>
              </a:cxn>
              <a:cxn ang="0">
                <a:pos x="148726" y="-197504"/>
              </a:cxn>
              <a:cxn ang="0">
                <a:pos x="145044" y="-143796"/>
              </a:cxn>
              <a:cxn ang="0">
                <a:pos x="142214" y="-102552"/>
              </a:cxn>
              <a:cxn ang="0">
                <a:pos x="66433" y="-327672"/>
              </a:cxn>
              <a:cxn ang="0">
                <a:pos x="58978" y="-318808"/>
              </a:cxn>
              <a:cxn ang="0">
                <a:pos x="86057" y="-105625"/>
              </a:cxn>
              <a:cxn ang="0">
                <a:pos x="50064" y="-118363"/>
              </a:cxn>
              <a:cxn ang="0">
                <a:pos x="22453" y="-544804"/>
              </a:cxn>
              <a:cxn ang="0">
                <a:pos x="330555" y="-569923"/>
              </a:cxn>
              <a:cxn ang="0">
                <a:pos x="0" y="-569912"/>
              </a:cxn>
            </a:cxnLst>
            <a:rect l="0" t="0" r="r" b="b"/>
            <a:pathLst>
              <a:path w="526707" h="708409">
                <a:moveTo>
                  <a:pt x="282886" y="88478"/>
                </a:moveTo>
                <a:lnTo>
                  <a:pt x="278098" y="77489"/>
                </a:lnTo>
                <a:lnTo>
                  <a:pt x="274000" y="68263"/>
                </a:lnTo>
                <a:lnTo>
                  <a:pt x="273380" y="66878"/>
                </a:lnTo>
                <a:lnTo>
                  <a:pt x="501256" y="125031"/>
                </a:lnTo>
                <a:lnTo>
                  <a:pt x="505345" y="125145"/>
                </a:lnTo>
                <a:lnTo>
                  <a:pt x="507720" y="122732"/>
                </a:lnTo>
                <a:lnTo>
                  <a:pt x="507720" y="119684"/>
                </a:lnTo>
                <a:lnTo>
                  <a:pt x="506310" y="115404"/>
                </a:lnTo>
                <a:lnTo>
                  <a:pt x="502728" y="113920"/>
                </a:lnTo>
                <a:lnTo>
                  <a:pt x="498678" y="112458"/>
                </a:lnTo>
                <a:lnTo>
                  <a:pt x="492420" y="110199"/>
                </a:lnTo>
                <a:lnTo>
                  <a:pt x="484181" y="107225"/>
                </a:lnTo>
                <a:lnTo>
                  <a:pt x="474189" y="103618"/>
                </a:lnTo>
                <a:lnTo>
                  <a:pt x="462672" y="99460"/>
                </a:lnTo>
                <a:lnTo>
                  <a:pt x="449858" y="94835"/>
                </a:lnTo>
                <a:lnTo>
                  <a:pt x="435974" y="89823"/>
                </a:lnTo>
                <a:lnTo>
                  <a:pt x="421248" y="84508"/>
                </a:lnTo>
                <a:lnTo>
                  <a:pt x="405908" y="78971"/>
                </a:lnTo>
                <a:lnTo>
                  <a:pt x="390181" y="73294"/>
                </a:lnTo>
                <a:lnTo>
                  <a:pt x="374294" y="67561"/>
                </a:lnTo>
                <a:lnTo>
                  <a:pt x="358477" y="61852"/>
                </a:lnTo>
                <a:lnTo>
                  <a:pt x="342956" y="56251"/>
                </a:lnTo>
                <a:lnTo>
                  <a:pt x="327959" y="50839"/>
                </a:lnTo>
                <a:lnTo>
                  <a:pt x="313714" y="45700"/>
                </a:lnTo>
                <a:lnTo>
                  <a:pt x="300448" y="40914"/>
                </a:lnTo>
                <a:lnTo>
                  <a:pt x="288389" y="36564"/>
                </a:lnTo>
                <a:lnTo>
                  <a:pt x="279793" y="33464"/>
                </a:lnTo>
                <a:lnTo>
                  <a:pt x="521716" y="22072"/>
                </a:lnTo>
                <a:lnTo>
                  <a:pt x="524510" y="21793"/>
                </a:lnTo>
                <a:lnTo>
                  <a:pt x="526707" y="19405"/>
                </a:lnTo>
                <a:lnTo>
                  <a:pt x="526707" y="16548"/>
                </a:lnTo>
                <a:lnTo>
                  <a:pt x="526707" y="13614"/>
                </a:lnTo>
                <a:lnTo>
                  <a:pt x="524510" y="11264"/>
                </a:lnTo>
                <a:lnTo>
                  <a:pt x="521716" y="11125"/>
                </a:lnTo>
                <a:lnTo>
                  <a:pt x="270471" y="0"/>
                </a:lnTo>
                <a:lnTo>
                  <a:pt x="273889" y="124554"/>
                </a:lnTo>
                <a:lnTo>
                  <a:pt x="280325" y="138052"/>
                </a:lnTo>
                <a:lnTo>
                  <a:pt x="282886" y="88478"/>
                </a:lnTo>
                <a:close/>
              </a:path>
              <a:path w="526707" h="708409">
                <a:moveTo>
                  <a:pt x="593178" y="176657"/>
                </a:moveTo>
                <a:lnTo>
                  <a:pt x="593178" y="-272326"/>
                </a:lnTo>
                <a:lnTo>
                  <a:pt x="593369" y="-279044"/>
                </a:lnTo>
                <a:lnTo>
                  <a:pt x="587971" y="-279247"/>
                </a:lnTo>
                <a:lnTo>
                  <a:pt x="582460" y="-279450"/>
                </a:lnTo>
                <a:lnTo>
                  <a:pt x="582447" y="-272529"/>
                </a:lnTo>
                <a:lnTo>
                  <a:pt x="570979" y="153708"/>
                </a:lnTo>
                <a:lnTo>
                  <a:pt x="307301" y="151434"/>
                </a:lnTo>
                <a:lnTo>
                  <a:pt x="303298" y="139528"/>
                </a:lnTo>
                <a:lnTo>
                  <a:pt x="298572" y="126753"/>
                </a:lnTo>
                <a:lnTo>
                  <a:pt x="293406" y="113636"/>
                </a:lnTo>
                <a:lnTo>
                  <a:pt x="288084" y="100702"/>
                </a:lnTo>
                <a:lnTo>
                  <a:pt x="282886" y="88478"/>
                </a:lnTo>
                <a:lnTo>
                  <a:pt x="280325" y="138052"/>
                </a:lnTo>
                <a:lnTo>
                  <a:pt x="286181" y="151257"/>
                </a:lnTo>
                <a:lnTo>
                  <a:pt x="33845" y="149034"/>
                </a:lnTo>
                <a:lnTo>
                  <a:pt x="29743" y="-99631"/>
                </a:lnTo>
                <a:lnTo>
                  <a:pt x="50982" y="-91193"/>
                </a:lnTo>
                <a:lnTo>
                  <a:pt x="71182" y="-81960"/>
                </a:lnTo>
                <a:lnTo>
                  <a:pt x="90368" y="-71993"/>
                </a:lnTo>
                <a:lnTo>
                  <a:pt x="108567" y="-61351"/>
                </a:lnTo>
                <a:lnTo>
                  <a:pt x="125804" y="-50096"/>
                </a:lnTo>
                <a:lnTo>
                  <a:pt x="142104" y="-38288"/>
                </a:lnTo>
                <a:lnTo>
                  <a:pt x="157492" y="-25987"/>
                </a:lnTo>
                <a:lnTo>
                  <a:pt x="171995" y="-13253"/>
                </a:lnTo>
                <a:lnTo>
                  <a:pt x="185637" y="-148"/>
                </a:lnTo>
                <a:lnTo>
                  <a:pt x="198443" y="13268"/>
                </a:lnTo>
                <a:lnTo>
                  <a:pt x="210441" y="26935"/>
                </a:lnTo>
                <a:lnTo>
                  <a:pt x="221654" y="40793"/>
                </a:lnTo>
                <a:lnTo>
                  <a:pt x="232108" y="54781"/>
                </a:lnTo>
                <a:lnTo>
                  <a:pt x="241829" y="68839"/>
                </a:lnTo>
                <a:lnTo>
                  <a:pt x="250842" y="82905"/>
                </a:lnTo>
                <a:lnTo>
                  <a:pt x="259173" y="96920"/>
                </a:lnTo>
                <a:lnTo>
                  <a:pt x="266847" y="110823"/>
                </a:lnTo>
                <a:lnTo>
                  <a:pt x="273889" y="124554"/>
                </a:lnTo>
                <a:lnTo>
                  <a:pt x="270471" y="0"/>
                </a:lnTo>
                <a:lnTo>
                  <a:pt x="519455" y="-93764"/>
                </a:lnTo>
                <a:lnTo>
                  <a:pt x="522681" y="-96608"/>
                </a:lnTo>
                <a:lnTo>
                  <a:pt x="522681" y="-101892"/>
                </a:lnTo>
                <a:lnTo>
                  <a:pt x="520280" y="-104317"/>
                </a:lnTo>
                <a:lnTo>
                  <a:pt x="516140" y="-104266"/>
                </a:lnTo>
                <a:lnTo>
                  <a:pt x="253606" y="-30124"/>
                </a:lnTo>
                <a:lnTo>
                  <a:pt x="522681" y="-255117"/>
                </a:lnTo>
                <a:lnTo>
                  <a:pt x="524738" y="-259346"/>
                </a:lnTo>
                <a:lnTo>
                  <a:pt x="524738" y="-262381"/>
                </a:lnTo>
                <a:lnTo>
                  <a:pt x="522325" y="-264820"/>
                </a:lnTo>
                <a:lnTo>
                  <a:pt x="519455" y="-264820"/>
                </a:lnTo>
                <a:lnTo>
                  <a:pt x="515734" y="-263232"/>
                </a:lnTo>
                <a:lnTo>
                  <a:pt x="236562" y="-60070"/>
                </a:lnTo>
                <a:lnTo>
                  <a:pt x="495096" y="-443814"/>
                </a:lnTo>
                <a:lnTo>
                  <a:pt x="496011" y="-446925"/>
                </a:lnTo>
                <a:lnTo>
                  <a:pt x="496011" y="-449935"/>
                </a:lnTo>
                <a:lnTo>
                  <a:pt x="493687" y="-452373"/>
                </a:lnTo>
                <a:lnTo>
                  <a:pt x="490702" y="-452373"/>
                </a:lnTo>
                <a:lnTo>
                  <a:pt x="487641" y="-451586"/>
                </a:lnTo>
                <a:lnTo>
                  <a:pt x="486181" y="-449605"/>
                </a:lnTo>
                <a:lnTo>
                  <a:pt x="208026" y="-81800"/>
                </a:lnTo>
                <a:lnTo>
                  <a:pt x="308978" y="-427824"/>
                </a:lnTo>
                <a:lnTo>
                  <a:pt x="309219" y="-429437"/>
                </a:lnTo>
                <a:lnTo>
                  <a:pt x="309219" y="-432498"/>
                </a:lnTo>
                <a:lnTo>
                  <a:pt x="306895" y="-434949"/>
                </a:lnTo>
                <a:lnTo>
                  <a:pt x="303999" y="-434949"/>
                </a:lnTo>
                <a:lnTo>
                  <a:pt x="299605" y="-433311"/>
                </a:lnTo>
                <a:lnTo>
                  <a:pt x="298945" y="-431101"/>
                </a:lnTo>
                <a:lnTo>
                  <a:pt x="176720" y="-97320"/>
                </a:lnTo>
                <a:lnTo>
                  <a:pt x="173405" y="-403351"/>
                </a:lnTo>
                <a:lnTo>
                  <a:pt x="173405" y="-406361"/>
                </a:lnTo>
                <a:lnTo>
                  <a:pt x="171043" y="-408812"/>
                </a:lnTo>
                <a:lnTo>
                  <a:pt x="165188" y="-408812"/>
                </a:lnTo>
                <a:lnTo>
                  <a:pt x="162788" y="-406361"/>
                </a:lnTo>
                <a:lnTo>
                  <a:pt x="162788" y="-403224"/>
                </a:lnTo>
                <a:lnTo>
                  <a:pt x="162583" y="-400148"/>
                </a:lnTo>
                <a:lnTo>
                  <a:pt x="161605" y="-385725"/>
                </a:lnTo>
                <a:lnTo>
                  <a:pt x="160868" y="-374907"/>
                </a:lnTo>
                <a:lnTo>
                  <a:pt x="159990" y="-362038"/>
                </a:lnTo>
                <a:lnTo>
                  <a:pt x="158988" y="-347381"/>
                </a:lnTo>
                <a:lnTo>
                  <a:pt x="157882" y="-331201"/>
                </a:lnTo>
                <a:lnTo>
                  <a:pt x="156689" y="-313763"/>
                </a:lnTo>
                <a:lnTo>
                  <a:pt x="155428" y="-295330"/>
                </a:lnTo>
                <a:lnTo>
                  <a:pt x="154116" y="-276167"/>
                </a:lnTo>
                <a:lnTo>
                  <a:pt x="152771" y="-256539"/>
                </a:lnTo>
                <a:lnTo>
                  <a:pt x="151413" y="-236710"/>
                </a:lnTo>
                <a:lnTo>
                  <a:pt x="150059" y="-216943"/>
                </a:lnTo>
                <a:lnTo>
                  <a:pt x="148726" y="-197504"/>
                </a:lnTo>
                <a:lnTo>
                  <a:pt x="147434" y="-178657"/>
                </a:lnTo>
                <a:lnTo>
                  <a:pt x="146201" y="-160666"/>
                </a:lnTo>
                <a:lnTo>
                  <a:pt x="145044" y="-143796"/>
                </a:lnTo>
                <a:lnTo>
                  <a:pt x="143982" y="-128311"/>
                </a:lnTo>
                <a:lnTo>
                  <a:pt x="143032" y="-114474"/>
                </a:lnTo>
                <a:lnTo>
                  <a:pt x="142214" y="-102552"/>
                </a:lnTo>
                <a:lnTo>
                  <a:pt x="69494" y="-321259"/>
                </a:lnTo>
                <a:lnTo>
                  <a:pt x="68465" y="-324802"/>
                </a:lnTo>
                <a:lnTo>
                  <a:pt x="66433" y="-327672"/>
                </a:lnTo>
                <a:lnTo>
                  <a:pt x="62356" y="-326707"/>
                </a:lnTo>
                <a:lnTo>
                  <a:pt x="57149" y="-325488"/>
                </a:lnTo>
                <a:lnTo>
                  <a:pt x="58978" y="-318808"/>
                </a:lnTo>
                <a:lnTo>
                  <a:pt x="108953" y="-95389"/>
                </a:lnTo>
                <a:lnTo>
                  <a:pt x="97620" y="-100678"/>
                </a:lnTo>
                <a:lnTo>
                  <a:pt x="86057" y="-105625"/>
                </a:lnTo>
                <a:lnTo>
                  <a:pt x="74271" y="-110224"/>
                </a:lnTo>
                <a:lnTo>
                  <a:pt x="62271" y="-114472"/>
                </a:lnTo>
                <a:lnTo>
                  <a:pt x="50064" y="-118363"/>
                </a:lnTo>
                <a:lnTo>
                  <a:pt x="37659" y="-121894"/>
                </a:lnTo>
                <a:lnTo>
                  <a:pt x="29298" y="-124040"/>
                </a:lnTo>
                <a:lnTo>
                  <a:pt x="22453" y="-544804"/>
                </a:lnTo>
                <a:lnTo>
                  <a:pt x="323380" y="-558888"/>
                </a:lnTo>
                <a:lnTo>
                  <a:pt x="330555" y="-558558"/>
                </a:lnTo>
                <a:lnTo>
                  <a:pt x="330555" y="-569923"/>
                </a:lnTo>
                <a:lnTo>
                  <a:pt x="323354" y="-569923"/>
                </a:lnTo>
                <a:lnTo>
                  <a:pt x="323164" y="-569912"/>
                </a:lnTo>
                <a:lnTo>
                  <a:pt x="0" y="-569912"/>
                </a:lnTo>
                <a:lnTo>
                  <a:pt x="2362" y="179095"/>
                </a:lnTo>
                <a:lnTo>
                  <a:pt x="593178" y="176657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object 6"/>
          <p:cNvSpPr txBox="1"/>
          <p:nvPr/>
        </p:nvSpPr>
        <p:spPr>
          <a:xfrm>
            <a:off x="681038" y="409575"/>
            <a:ext cx="4906962" cy="127317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lnSpc>
                <a:spcPts val="6050"/>
              </a:lnSpc>
              <a:spcBef>
                <a:spcPts val="300"/>
              </a:spcBef>
            </a:pPr>
            <a:r>
              <a:rPr lang="en-US" sz="9900" baseline="-4000">
                <a:solidFill>
                  <a:srgbClr val="FEFFFE"/>
                </a:solidFill>
                <a:latin typeface="Times New Roman" pitchFamily="18" charset="0"/>
                <a:cs typeface="Times New Roman" pitchFamily="18" charset="0"/>
              </a:rPr>
              <a:t>think:</a:t>
            </a:r>
            <a:endParaRPr lang="en-US" sz="66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5900"/>
              </a:lnSpc>
            </a:pPr>
            <a:r>
              <a:rPr lang="en-US" sz="9900" b="1" baseline="2000">
                <a:solidFill>
                  <a:srgbClr val="003657"/>
                </a:solidFill>
                <a:latin typeface="Times New Roman" pitchFamily="18" charset="0"/>
                <a:cs typeface="Times New Roman" pitchFamily="18" charset="0"/>
              </a:rPr>
              <a:t>international</a:t>
            </a:r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88150" y="415925"/>
            <a:ext cx="1677988" cy="1028700"/>
          </a:xfrm>
          <a:prstGeom prst="rect">
            <a:avLst/>
          </a:prstGeom>
        </p:spPr>
        <p:txBody>
          <a:bodyPr lIns="0" tIns="0" rIns="0" bIns="0"/>
          <a:lstStyle/>
          <a:p>
            <a:pPr marL="280988" indent="-319088" algn="r">
              <a:lnSpc>
                <a:spcPts val="2400"/>
              </a:lnSpc>
              <a:spcBef>
                <a:spcPts val="125"/>
              </a:spcBef>
            </a:pPr>
            <a:r>
              <a:rPr lang="en-US" sz="2000">
                <a:solidFill>
                  <a:srgbClr val="FEFFFE"/>
                </a:solidFill>
                <a:latin typeface="Times New Roman" pitchFamily="18" charset="0"/>
                <a:cs typeface="Times New Roman" pitchFamily="18" charset="0"/>
              </a:rPr>
              <a:t>WE BRIDGE </a:t>
            </a:r>
            <a:r>
              <a:rPr lang="en-US" sz="2000" b="1">
                <a:solidFill>
                  <a:srgbClr val="FEFFFE"/>
                </a:solidFill>
                <a:latin typeface="Times New Roman" pitchFamily="18" charset="0"/>
                <a:cs typeface="Times New Roman" pitchFamily="18" charset="0"/>
              </a:rPr>
              <a:t>CWRU </a:t>
            </a:r>
            <a:r>
              <a:rPr lang="en-US" sz="2000">
                <a:solidFill>
                  <a:srgbClr val="FEFFFE"/>
                </a:solidFill>
                <a:latin typeface="Times New Roman" pitchFamily="18" charset="0"/>
                <a:cs typeface="Times New Roman" pitchFamily="18" charset="0"/>
              </a:rPr>
              <a:t>AND THE </a:t>
            </a:r>
            <a:r>
              <a:rPr lang="en-US" sz="2000" b="1">
                <a:solidFill>
                  <a:srgbClr val="FEFFFE"/>
                </a:solidFill>
                <a:latin typeface="Times New Roman" pitchFamily="18" charset="0"/>
                <a:cs typeface="Times New Roman" pitchFamily="18" charset="0"/>
              </a:rPr>
              <a:t>WORLD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14488" y="5761038"/>
            <a:ext cx="2011362" cy="246062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lnSpc>
                <a:spcPts val="1075"/>
              </a:lnSpc>
              <a:spcBef>
                <a:spcPts val="50"/>
              </a:spcBef>
            </a:pPr>
            <a:r>
              <a:rPr lang="en-US" sz="900">
                <a:solidFill>
                  <a:srgbClr val="FEFFFE"/>
                </a:solidFill>
                <a:latin typeface="Times New Roman" pitchFamily="18" charset="0"/>
                <a:cs typeface="Times New Roman" pitchFamily="18" charset="0"/>
              </a:rPr>
              <a:t>CENTER FOR</a:t>
            </a:r>
            <a:endParaRPr lang="en-US" sz="9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96000"/>
              </a:lnSpc>
              <a:spcBef>
                <a:spcPts val="13"/>
              </a:spcBef>
            </a:pPr>
            <a:r>
              <a:rPr lang="en-US" sz="900">
                <a:solidFill>
                  <a:srgbClr val="FEFFFE"/>
                </a:solidFill>
                <a:latin typeface="Times New Roman" pitchFamily="18" charset="0"/>
                <a:cs typeface="Times New Roman" pitchFamily="18" charset="0"/>
              </a:rPr>
              <a:t>INTERNATIONAL AFFAIRS</a:t>
            </a:r>
            <a:endParaRPr 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27725" y="6086475"/>
            <a:ext cx="2674938" cy="339725"/>
          </a:xfrm>
          <a:prstGeom prst="rect">
            <a:avLst/>
          </a:prstGeom>
        </p:spPr>
        <p:txBody>
          <a:bodyPr lIns="0" tIns="0" rIns="0" bIns="0"/>
          <a:lstStyle/>
          <a:p>
            <a:pPr marL="12700" marR="276">
              <a:lnSpc>
                <a:spcPts val="1510"/>
              </a:lnSpc>
              <a:spcBef>
                <a:spcPts val="75"/>
              </a:spcBef>
              <a:defRPr/>
            </a:pPr>
            <a:r>
              <a:rPr sz="1400" dirty="0">
                <a:solidFill>
                  <a:srgbClr val="FE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sz="1400" spc="203" dirty="0">
                <a:solidFill>
                  <a:srgbClr val="FE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solidFill>
                  <a:srgbClr val="FE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sz="1400" spc="45" dirty="0">
                <a:solidFill>
                  <a:srgbClr val="FE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solidFill>
                  <a:srgbClr val="FE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sz="1400" spc="248" dirty="0">
                <a:solidFill>
                  <a:srgbClr val="FE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solidFill>
                  <a:srgbClr val="FEFF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Affairs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83" name="object 2"/>
          <p:cNvSpPr txBox="1">
            <a:spLocks noChangeArrowheads="1"/>
          </p:cNvSpPr>
          <p:nvPr/>
        </p:nvSpPr>
        <p:spPr bwMode="auto">
          <a:xfrm>
            <a:off x="1581150" y="5943600"/>
            <a:ext cx="2522538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5400">
              <a:lnSpc>
                <a:spcPts val="1000"/>
              </a:lnSpc>
            </a:pPr>
            <a:endParaRPr lang="en-US" sz="1000"/>
          </a:p>
        </p:txBody>
      </p:sp>
      <p:sp>
        <p:nvSpPr>
          <p:cNvPr id="27684" name="TextBox 36"/>
          <p:cNvSpPr txBox="1">
            <a:spLocks noChangeArrowheads="1"/>
          </p:cNvSpPr>
          <p:nvPr/>
        </p:nvSpPr>
        <p:spPr bwMode="auto">
          <a:xfrm>
            <a:off x="4462463" y="2078038"/>
            <a:ext cx="4003675" cy="7080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Presentation to the Faculty Senate</a:t>
            </a:r>
          </a:p>
          <a:p>
            <a:pPr algn="ctr"/>
            <a:r>
              <a:rPr lang="en-US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March 31,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Group 9"/>
          <p:cNvGrpSpPr>
            <a:grpSpLocks/>
          </p:cNvGrpSpPr>
          <p:nvPr/>
        </p:nvGrpSpPr>
        <p:grpSpPr bwMode="auto">
          <a:xfrm>
            <a:off x="0" y="5695950"/>
            <a:ext cx="9144000" cy="1162050"/>
            <a:chOff x="0" y="5695950"/>
            <a:chExt cx="9144000" cy="1162050"/>
          </a:xfrm>
        </p:grpSpPr>
        <p:sp>
          <p:nvSpPr>
            <p:cNvPr id="6" name="Rectangle 5"/>
            <p:cNvSpPr/>
            <p:nvPr/>
          </p:nvSpPr>
          <p:spPr>
            <a:xfrm>
              <a:off x="0" y="5695950"/>
              <a:ext cx="9144000" cy="1162050"/>
            </a:xfrm>
            <a:prstGeom prst="rect">
              <a:avLst/>
            </a:prstGeom>
            <a:solidFill>
              <a:srgbClr val="00355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39943" name="Picture 6" descr="cwru formal logo white-rev tag.wm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6100" y="6018213"/>
              <a:ext cx="2565400" cy="6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938" name="TextBox 8"/>
          <p:cNvSpPr txBox="1">
            <a:spLocks noChangeArrowheads="1"/>
          </p:cNvSpPr>
          <p:nvPr/>
        </p:nvSpPr>
        <p:spPr bwMode="auto">
          <a:xfrm>
            <a:off x="7373938" y="117475"/>
            <a:ext cx="1770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000" i="1">
                <a:solidFill>
                  <a:schemeClr val="bg1"/>
                </a:solidFill>
              </a:rPr>
              <a:t>Board of Trustees</a:t>
            </a:r>
          </a:p>
          <a:p>
            <a:pPr algn="r" eaLnBrk="0" hangingPunct="0"/>
            <a:r>
              <a:rPr lang="en-US" sz="1000" i="1">
                <a:solidFill>
                  <a:schemeClr val="bg1"/>
                </a:solidFill>
              </a:rPr>
              <a:t>September 15-16, 2011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2881" y="80899"/>
            <a:ext cx="8790432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tabLst>
                <a:tab pos="0" algn="l"/>
              </a:tabLst>
              <a:defRPr/>
            </a:pPr>
            <a:endParaRPr lang="en-US" sz="1000" b="1" dirty="0">
              <a:latin typeface="+mj-lt"/>
              <a:ea typeface="MS PGothic" pitchFamily="34" charset="-128"/>
              <a:cs typeface="Arial" pitchFamily="34" charset="0"/>
            </a:endParaRPr>
          </a:p>
          <a:p>
            <a:pPr lvl="7">
              <a:spcAft>
                <a:spcPts val="2400"/>
              </a:spcAft>
              <a:tabLst>
                <a:tab pos="0" algn="l"/>
              </a:tabLst>
              <a:defRPr/>
            </a:pPr>
            <a:r>
              <a:rPr lang="en-US" sz="3600" b="1" dirty="0">
                <a:latin typeface="+mj-lt"/>
                <a:ea typeface="MS PGothic" pitchFamily="34" charset="-128"/>
                <a:cs typeface="Arial" pitchFamily="34" charset="0"/>
              </a:rPr>
              <a:t>Plan for Internationalization</a:t>
            </a:r>
          </a:p>
          <a:p>
            <a:pPr>
              <a:spcBef>
                <a:spcPts val="0"/>
              </a:spcBef>
              <a:spcAft>
                <a:spcPts val="2400"/>
              </a:spcAft>
              <a:tabLst>
                <a:tab pos="0" algn="l"/>
              </a:tabLst>
              <a:defRPr/>
            </a:pPr>
            <a:r>
              <a:rPr lang="en-US" sz="28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	“Develop the technology to support internationalization”</a:t>
            </a:r>
          </a:p>
          <a:p>
            <a:pPr marL="806450" lvl="2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sz="24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Implemented state-of-the-art </a:t>
            </a:r>
            <a:r>
              <a:rPr lang="en-US" sz="23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study abroad technology</a:t>
            </a:r>
          </a:p>
          <a:p>
            <a:pPr marL="806450" lvl="2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sz="23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Creating upgraded systems for government document processing – eventually going to paperless</a:t>
            </a:r>
          </a:p>
          <a:p>
            <a:pPr marL="806450" lvl="2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sz="23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Creating database for international agreement approval process</a:t>
            </a:r>
          </a:p>
          <a:p>
            <a:pPr marL="806450" lvl="2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sz="23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Working with IT to include international concerns in creating a comprehensive database and reporting tool for faculty (Faculty Lifecycle Project)</a:t>
            </a:r>
          </a:p>
        </p:txBody>
      </p:sp>
      <p:pic>
        <p:nvPicPr>
          <p:cNvPr id="3994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3913" y="4921250"/>
            <a:ext cx="29400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563" y="207963"/>
            <a:ext cx="2609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Group 9"/>
          <p:cNvGrpSpPr>
            <a:grpSpLocks/>
          </p:cNvGrpSpPr>
          <p:nvPr/>
        </p:nvGrpSpPr>
        <p:grpSpPr bwMode="auto">
          <a:xfrm>
            <a:off x="0" y="5695950"/>
            <a:ext cx="9144000" cy="1162050"/>
            <a:chOff x="0" y="5695950"/>
            <a:chExt cx="9144000" cy="1162050"/>
          </a:xfrm>
        </p:grpSpPr>
        <p:sp>
          <p:nvSpPr>
            <p:cNvPr id="6" name="Rectangle 5"/>
            <p:cNvSpPr/>
            <p:nvPr/>
          </p:nvSpPr>
          <p:spPr>
            <a:xfrm>
              <a:off x="0" y="5695950"/>
              <a:ext cx="9144000" cy="1162050"/>
            </a:xfrm>
            <a:prstGeom prst="rect">
              <a:avLst/>
            </a:prstGeom>
            <a:solidFill>
              <a:srgbClr val="00355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40968" name="Picture 6" descr="cwru formal logo white-rev tag.wm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6100" y="6018213"/>
              <a:ext cx="2565400" cy="6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962" name="TextBox 8"/>
          <p:cNvSpPr txBox="1">
            <a:spLocks noChangeArrowheads="1"/>
          </p:cNvSpPr>
          <p:nvPr/>
        </p:nvSpPr>
        <p:spPr bwMode="auto">
          <a:xfrm>
            <a:off x="7373938" y="117475"/>
            <a:ext cx="1770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000" i="1">
                <a:solidFill>
                  <a:schemeClr val="bg1"/>
                </a:solidFill>
              </a:rPr>
              <a:t>Board of Trustees</a:t>
            </a:r>
          </a:p>
          <a:p>
            <a:pPr algn="r" eaLnBrk="0" hangingPunct="0"/>
            <a:r>
              <a:rPr lang="en-US" sz="1000" i="1">
                <a:solidFill>
                  <a:schemeClr val="bg1"/>
                </a:solidFill>
              </a:rPr>
              <a:t>September 15-16, 2011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2880" y="117475"/>
            <a:ext cx="8741664" cy="47243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tabLst>
                <a:tab pos="0" algn="l"/>
              </a:tabLst>
              <a:defRPr/>
            </a:pPr>
            <a:endParaRPr lang="en-US" sz="1000" b="1" dirty="0">
              <a:latin typeface="+mj-lt"/>
              <a:ea typeface="MS PGothic" pitchFamily="34" charset="-128"/>
              <a:cs typeface="Arial" pitchFamily="34" charset="0"/>
            </a:endParaRPr>
          </a:p>
          <a:p>
            <a:pPr lvl="6">
              <a:spcAft>
                <a:spcPts val="600"/>
              </a:spcAft>
              <a:tabLst>
                <a:tab pos="0" algn="l"/>
              </a:tabLst>
              <a:defRPr/>
            </a:pPr>
            <a:r>
              <a:rPr lang="en-US" sz="3600" b="1" dirty="0">
                <a:latin typeface="+mj-lt"/>
                <a:ea typeface="MS PGothic" pitchFamily="34" charset="-128"/>
                <a:cs typeface="Arial" pitchFamily="34" charset="0"/>
              </a:rPr>
              <a:t>Plan for Internationalization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28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	</a:t>
            </a:r>
            <a:r>
              <a:rPr lang="en-US" sz="8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	</a:t>
            </a: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“Articulate a set of specific institutional strategic initiatives to solidify the university’s commitment to, and provide momentum 	for, internationalization of the university. Recommendations for specific strategic initiatives should…[</a:t>
            </a:r>
            <a:r>
              <a:rPr lang="en-US" sz="2400" b="1" dirty="0" err="1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i</a:t>
            </a:r>
            <a:r>
              <a:rPr lang="en-US" sz="24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]</a:t>
            </a:r>
            <a:r>
              <a:rPr lang="en-US" sz="2400" b="1" dirty="0" err="1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dentify</a:t>
            </a:r>
            <a:r>
              <a:rPr lang="en-US" sz="24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 a portfolio of geographic sites, university partners, and types of engagement  (including the rationale for such recommendations)”</a:t>
            </a:r>
          </a:p>
          <a:p>
            <a:pPr marL="804863" indent="-2921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Identified </a:t>
            </a:r>
            <a:r>
              <a:rPr lang="en-US" sz="20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geographic sites </a:t>
            </a:r>
            <a:r>
              <a:rPr lang="en-US" sz="20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are:  Association </a:t>
            </a:r>
            <a:r>
              <a:rPr lang="en-US" sz="20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of Southeast Asian Nations </a:t>
            </a:r>
            <a:r>
              <a:rPr lang="en-US" sz="20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(ASEAN*), Brazil, India, Turkey, Uganda</a:t>
            </a:r>
          </a:p>
          <a:p>
            <a:pPr marL="969962" lvl="3">
              <a:spcBef>
                <a:spcPts val="0"/>
              </a:spcBef>
              <a:spcAft>
                <a:spcPts val="1800"/>
              </a:spcAft>
              <a:defRPr/>
            </a:pPr>
            <a:r>
              <a:rPr lang="en-US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						</a:t>
            </a:r>
            <a:endParaRPr lang="en-US" sz="1200" b="1" dirty="0">
              <a:solidFill>
                <a:schemeClr val="tx2"/>
              </a:solidFill>
              <a:latin typeface="+mn-lt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40964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42525" y="5873750"/>
            <a:ext cx="3170238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563" y="207963"/>
            <a:ext cx="2609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754438" y="5149850"/>
            <a:ext cx="5170487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085850" lvl="3" indent="-1174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050" b="1" dirty="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* </a:t>
            </a:r>
            <a:r>
              <a:rPr lang="en-US" sz="1050" b="1" i="1" dirty="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Brunei</a:t>
            </a:r>
            <a:r>
              <a:rPr lang="en-US" sz="1050" b="1" i="1" dirty="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, Cambodia,  </a:t>
            </a:r>
            <a:r>
              <a:rPr lang="en-US" sz="1050" b="1" i="1" dirty="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Indonesia</a:t>
            </a:r>
            <a:r>
              <a:rPr lang="en-US" sz="1050" b="1" i="1" dirty="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, Laos, </a:t>
            </a:r>
            <a:r>
              <a:rPr lang="en-US" sz="1050" b="1" i="1" dirty="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Malaysia, Myanmar</a:t>
            </a:r>
            <a:r>
              <a:rPr lang="en-US" sz="1050" b="1" i="1" dirty="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, </a:t>
            </a:r>
            <a:r>
              <a:rPr lang="en-US" sz="1050" b="1" i="1" dirty="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Philippines</a:t>
            </a:r>
            <a:r>
              <a:rPr lang="en-US" sz="1050" b="1" i="1" dirty="0">
                <a:solidFill>
                  <a:schemeClr val="tx2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, Singapore, Thailand, Vietnam </a:t>
            </a:r>
            <a:endParaRPr lang="en-US" sz="1050" i="1" dirty="0"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Group 9"/>
          <p:cNvGrpSpPr>
            <a:grpSpLocks/>
          </p:cNvGrpSpPr>
          <p:nvPr/>
        </p:nvGrpSpPr>
        <p:grpSpPr bwMode="auto">
          <a:xfrm>
            <a:off x="0" y="5695950"/>
            <a:ext cx="9144000" cy="1162050"/>
            <a:chOff x="0" y="5695950"/>
            <a:chExt cx="9144000" cy="1162050"/>
          </a:xfrm>
        </p:grpSpPr>
        <p:sp>
          <p:nvSpPr>
            <p:cNvPr id="6" name="Rectangle 5"/>
            <p:cNvSpPr/>
            <p:nvPr/>
          </p:nvSpPr>
          <p:spPr>
            <a:xfrm>
              <a:off x="0" y="5695950"/>
              <a:ext cx="9144000" cy="1162050"/>
            </a:xfrm>
            <a:prstGeom prst="rect">
              <a:avLst/>
            </a:prstGeom>
            <a:solidFill>
              <a:srgbClr val="00355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41990" name="Picture 6" descr="cwru formal logo white-rev tag.wm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6100" y="6018213"/>
              <a:ext cx="2565400" cy="6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986" name="TextBox 8"/>
          <p:cNvSpPr txBox="1">
            <a:spLocks noChangeArrowheads="1"/>
          </p:cNvSpPr>
          <p:nvPr/>
        </p:nvSpPr>
        <p:spPr bwMode="auto">
          <a:xfrm>
            <a:off x="7373938" y="117475"/>
            <a:ext cx="1770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000" i="1">
                <a:solidFill>
                  <a:schemeClr val="bg1"/>
                </a:solidFill>
              </a:rPr>
              <a:t>Board of Trustees</a:t>
            </a:r>
          </a:p>
          <a:p>
            <a:pPr algn="r" eaLnBrk="0" hangingPunct="0"/>
            <a:r>
              <a:rPr lang="en-US" sz="1000" i="1">
                <a:solidFill>
                  <a:schemeClr val="bg1"/>
                </a:solidFill>
              </a:rPr>
              <a:t>September 15-16, 2011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0688" y="119761"/>
            <a:ext cx="8802624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tabLst>
                <a:tab pos="0" algn="l"/>
              </a:tabLst>
              <a:defRPr/>
            </a:pPr>
            <a:endParaRPr lang="en-US" sz="1000" b="1" dirty="0">
              <a:latin typeface="+mj-lt"/>
              <a:ea typeface="MS PGothic" pitchFamily="34" charset="-128"/>
              <a:cs typeface="Arial" pitchFamily="34" charset="0"/>
            </a:endParaRPr>
          </a:p>
          <a:p>
            <a:pPr lvl="7">
              <a:spcAft>
                <a:spcPts val="1200"/>
              </a:spcAft>
              <a:tabLst>
                <a:tab pos="0" algn="l"/>
              </a:tabLst>
              <a:defRPr/>
            </a:pPr>
            <a:r>
              <a:rPr lang="en-US" sz="3600" b="1" dirty="0">
                <a:latin typeface="+mj-lt"/>
                <a:ea typeface="MS PGothic" pitchFamily="34" charset="-128"/>
                <a:cs typeface="Arial" pitchFamily="34" charset="0"/>
              </a:rPr>
              <a:t>Plan for Internationalization</a:t>
            </a:r>
          </a:p>
          <a:p>
            <a:pPr>
              <a:spcBef>
                <a:spcPts val="0"/>
              </a:spcBef>
              <a:spcAft>
                <a:spcPts val="1200"/>
              </a:spcAft>
              <a:tabLst>
                <a:tab pos="0" algn="l"/>
              </a:tabLst>
              <a:defRPr/>
            </a:pPr>
            <a:endParaRPr lang="en-US" sz="800" b="1" dirty="0">
              <a:solidFill>
                <a:schemeClr val="tx2"/>
              </a:solidFill>
              <a:latin typeface="+mn-lt"/>
              <a:ea typeface="MS PGothic" pitchFamily="34" charset="-128"/>
              <a:cs typeface="Arial" pitchFamily="34" charset="0"/>
            </a:endParaRPr>
          </a:p>
          <a:p>
            <a:pPr marL="109538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“Request faculty to consider undergraduate </a:t>
            </a:r>
            <a:r>
              <a:rPr lang="en-US" sz="2800" b="1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curriculum initiatives</a:t>
            </a:r>
            <a:r>
              <a:rPr lang="en-US" sz="28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”</a:t>
            </a:r>
          </a:p>
          <a:p>
            <a:pPr marL="463550" lvl="2">
              <a:spcBef>
                <a:spcPts val="0"/>
              </a:spcBef>
              <a:spcAft>
                <a:spcPts val="2400"/>
              </a:spcAft>
              <a:tabLst>
                <a:tab pos="0" algn="l"/>
              </a:tabLst>
              <a:defRPr/>
            </a:pPr>
            <a:r>
              <a:rPr lang="en-US" sz="16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In other sections of the Plan [for internationalization], the IPC has made specific recommendations to internationalize undergraduate education – including, among other things, enhanced study abroad opportunities, increased numbers of international students and improved international student retention and integration strategies.  The IPC recognizes that, since the undergraduate 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MS PGothic" pitchFamily="34" charset="-128"/>
                <a:cs typeface="Arial" pitchFamily="34" charset="0"/>
              </a:rPr>
              <a:t>curriculum is at the core of the university’s teaching mission, curriculum is an important part of a plan to internationalize undergraduate education.  The undergraduate curriculum </a:t>
            </a:r>
            <a:r>
              <a:rPr lang="en-US" sz="16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quite appropriately stems from discipline and program needs and expectations, and 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MS PGothic" pitchFamily="34" charset="-128"/>
                <a:cs typeface="Arial" pitchFamily="34" charset="0"/>
              </a:rPr>
              <a:t>is based on faculty expertise and interests.  </a:t>
            </a:r>
            <a:r>
              <a:rPr lang="en-US" sz="16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Although elements of curriculum (and related educational activity) may be impacted by the recommendation in this Plan, 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MS PGothic" pitchFamily="34" charset="-128"/>
                <a:cs typeface="Arial" pitchFamily="34" charset="0"/>
              </a:rPr>
              <a:t>the IPC has not conducted a curriculum review and is not making any specific recommendations.  Rather, the IPC asks the faculty to review this Plan and, </a:t>
            </a:r>
            <a:r>
              <a:rPr lang="en-US" sz="16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in light of its strategy to internationalization the university, 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MS PGothic" pitchFamily="34" charset="-128"/>
                <a:cs typeface="Arial" pitchFamily="34" charset="0"/>
              </a:rPr>
              <a:t>determine whether and how the curriculum might change to support that strategy.</a:t>
            </a:r>
            <a:endParaRPr lang="en-US" sz="2400" b="1" dirty="0">
              <a:solidFill>
                <a:srgbClr val="FF0000"/>
              </a:solidFill>
              <a:latin typeface="+mn-lt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4198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317500"/>
            <a:ext cx="2608263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object 6"/>
          <p:cNvSpPr>
            <a:spLocks noChangeArrowheads="1"/>
          </p:cNvSpPr>
          <p:nvPr/>
        </p:nvSpPr>
        <p:spPr bwMode="auto">
          <a:xfrm>
            <a:off x="-15875" y="-11113"/>
            <a:ext cx="9174163" cy="6880226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0" name="object 7"/>
          <p:cNvSpPr>
            <a:spLocks/>
          </p:cNvSpPr>
          <p:nvPr/>
        </p:nvSpPr>
        <p:spPr bwMode="auto">
          <a:xfrm>
            <a:off x="1489075" y="6118225"/>
            <a:ext cx="182563" cy="150813"/>
          </a:xfrm>
          <a:custGeom>
            <a:avLst/>
            <a:gdLst/>
            <a:ahLst/>
            <a:cxnLst>
              <a:cxn ang="0">
                <a:pos x="24279" y="34434"/>
              </a:cxn>
              <a:cxn ang="0">
                <a:pos x="9087" y="56900"/>
              </a:cxn>
              <a:cxn ang="0">
                <a:pos x="1048" y="81339"/>
              </a:cxn>
              <a:cxn ang="0">
                <a:pos x="146" y="98528"/>
              </a:cxn>
              <a:cxn ang="0">
                <a:pos x="5795" y="123810"/>
              </a:cxn>
              <a:cxn ang="0">
                <a:pos x="19172" y="146199"/>
              </a:cxn>
              <a:cxn ang="0">
                <a:pos x="39624" y="164129"/>
              </a:cxn>
              <a:cxn ang="0">
                <a:pos x="66500" y="176036"/>
              </a:cxn>
              <a:cxn ang="0">
                <a:pos x="99148" y="180352"/>
              </a:cxn>
              <a:cxn ang="0">
                <a:pos x="129184" y="177778"/>
              </a:cxn>
              <a:cxn ang="0">
                <a:pos x="150859" y="170485"/>
              </a:cxn>
              <a:cxn ang="0">
                <a:pos x="159988" y="159775"/>
              </a:cxn>
              <a:cxn ang="0">
                <a:pos x="163436" y="129031"/>
              </a:cxn>
              <a:cxn ang="0">
                <a:pos x="158381" y="127736"/>
              </a:cxn>
              <a:cxn ang="0">
                <a:pos x="156776" y="137098"/>
              </a:cxn>
              <a:cxn ang="0">
                <a:pos x="141541" y="158755"/>
              </a:cxn>
              <a:cxn ang="0">
                <a:pos x="116069" y="170335"/>
              </a:cxn>
              <a:cxn ang="0">
                <a:pos x="98854" y="171805"/>
              </a:cxn>
              <a:cxn ang="0">
                <a:pos x="74533" y="166710"/>
              </a:cxn>
              <a:cxn ang="0">
                <a:pos x="52557" y="153313"/>
              </a:cxn>
              <a:cxn ang="0">
                <a:pos x="35434" y="131665"/>
              </a:cxn>
              <a:cxn ang="0">
                <a:pos x="25671" y="101816"/>
              </a:cxn>
              <a:cxn ang="0">
                <a:pos x="24347" y="82022"/>
              </a:cxn>
              <a:cxn ang="0">
                <a:pos x="30022" y="50725"/>
              </a:cxn>
              <a:cxn ang="0">
                <a:pos x="44712" y="27455"/>
              </a:cxn>
              <a:cxn ang="0">
                <a:pos x="66593" y="12949"/>
              </a:cxn>
              <a:cxn ang="0">
                <a:pos x="93840" y="7950"/>
              </a:cxn>
              <a:cxn ang="0">
                <a:pos x="112830" y="9941"/>
              </a:cxn>
              <a:cxn ang="0">
                <a:pos x="139038" y="22286"/>
              </a:cxn>
              <a:cxn ang="0">
                <a:pos x="153871" y="41274"/>
              </a:cxn>
              <a:cxn ang="0">
                <a:pos x="161836" y="51269"/>
              </a:cxn>
              <a:cxn ang="0">
                <a:pos x="158865" y="21171"/>
              </a:cxn>
              <a:cxn ang="0">
                <a:pos x="144503" y="8441"/>
              </a:cxn>
              <a:cxn ang="0">
                <a:pos x="116421" y="1265"/>
              </a:cxn>
              <a:cxn ang="0">
                <a:pos x="87470" y="797"/>
              </a:cxn>
              <a:cxn ang="0">
                <a:pos x="58450" y="9066"/>
              </a:cxn>
              <a:cxn ang="0">
                <a:pos x="34267" y="24602"/>
              </a:cxn>
            </a:cxnLst>
            <a:rect l="0" t="0" r="r" b="b"/>
            <a:pathLst>
              <a:path w="163436" h="180352">
                <a:moveTo>
                  <a:pt x="34267" y="24602"/>
                </a:moveTo>
                <a:lnTo>
                  <a:pt x="24279" y="34434"/>
                </a:lnTo>
                <a:lnTo>
                  <a:pt x="15847" y="45288"/>
                </a:lnTo>
                <a:lnTo>
                  <a:pt x="9087" y="56900"/>
                </a:lnTo>
                <a:lnTo>
                  <a:pt x="4116" y="69006"/>
                </a:lnTo>
                <a:lnTo>
                  <a:pt x="1048" y="81339"/>
                </a:lnTo>
                <a:lnTo>
                  <a:pt x="0" y="93637"/>
                </a:lnTo>
                <a:lnTo>
                  <a:pt x="146" y="98528"/>
                </a:lnTo>
                <a:lnTo>
                  <a:pt x="1964" y="111433"/>
                </a:lnTo>
                <a:lnTo>
                  <a:pt x="5795" y="123810"/>
                </a:lnTo>
                <a:lnTo>
                  <a:pt x="11558" y="135464"/>
                </a:lnTo>
                <a:lnTo>
                  <a:pt x="19172" y="146199"/>
                </a:lnTo>
                <a:lnTo>
                  <a:pt x="28554" y="155819"/>
                </a:lnTo>
                <a:lnTo>
                  <a:pt x="39624" y="164129"/>
                </a:lnTo>
                <a:lnTo>
                  <a:pt x="52300" y="170933"/>
                </a:lnTo>
                <a:lnTo>
                  <a:pt x="66500" y="176036"/>
                </a:lnTo>
                <a:lnTo>
                  <a:pt x="82144" y="179240"/>
                </a:lnTo>
                <a:lnTo>
                  <a:pt x="99148" y="180352"/>
                </a:lnTo>
                <a:lnTo>
                  <a:pt x="113574" y="179833"/>
                </a:lnTo>
                <a:lnTo>
                  <a:pt x="129184" y="177778"/>
                </a:lnTo>
                <a:lnTo>
                  <a:pt x="141449" y="174530"/>
                </a:lnTo>
                <a:lnTo>
                  <a:pt x="150859" y="170485"/>
                </a:lnTo>
                <a:lnTo>
                  <a:pt x="157899" y="166039"/>
                </a:lnTo>
                <a:lnTo>
                  <a:pt x="159988" y="159775"/>
                </a:lnTo>
                <a:lnTo>
                  <a:pt x="162081" y="145835"/>
                </a:lnTo>
                <a:lnTo>
                  <a:pt x="163436" y="129031"/>
                </a:lnTo>
                <a:lnTo>
                  <a:pt x="163436" y="127419"/>
                </a:lnTo>
                <a:lnTo>
                  <a:pt x="158381" y="127736"/>
                </a:lnTo>
                <a:lnTo>
                  <a:pt x="158381" y="128485"/>
                </a:lnTo>
                <a:lnTo>
                  <a:pt x="156776" y="137098"/>
                </a:lnTo>
                <a:lnTo>
                  <a:pt x="150857" y="149089"/>
                </a:lnTo>
                <a:lnTo>
                  <a:pt x="141541" y="158755"/>
                </a:lnTo>
                <a:lnTo>
                  <a:pt x="129666" y="165903"/>
                </a:lnTo>
                <a:lnTo>
                  <a:pt x="116069" y="170335"/>
                </a:lnTo>
                <a:lnTo>
                  <a:pt x="101587" y="171856"/>
                </a:lnTo>
                <a:lnTo>
                  <a:pt x="98854" y="171805"/>
                </a:lnTo>
                <a:lnTo>
                  <a:pt x="86557" y="170298"/>
                </a:lnTo>
                <a:lnTo>
                  <a:pt x="74533" y="166710"/>
                </a:lnTo>
                <a:lnTo>
                  <a:pt x="63095" y="161046"/>
                </a:lnTo>
                <a:lnTo>
                  <a:pt x="52557" y="153313"/>
                </a:lnTo>
                <a:lnTo>
                  <a:pt x="43232" y="143518"/>
                </a:lnTo>
                <a:lnTo>
                  <a:pt x="35434" y="131665"/>
                </a:lnTo>
                <a:lnTo>
                  <a:pt x="29476" y="117763"/>
                </a:lnTo>
                <a:lnTo>
                  <a:pt x="25671" y="101816"/>
                </a:lnTo>
                <a:lnTo>
                  <a:pt x="24333" y="83832"/>
                </a:lnTo>
                <a:lnTo>
                  <a:pt x="24347" y="82022"/>
                </a:lnTo>
                <a:lnTo>
                  <a:pt x="25944" y="65417"/>
                </a:lnTo>
                <a:lnTo>
                  <a:pt x="30022" y="50725"/>
                </a:lnTo>
                <a:lnTo>
                  <a:pt x="36354" y="38041"/>
                </a:lnTo>
                <a:lnTo>
                  <a:pt x="44712" y="27455"/>
                </a:lnTo>
                <a:lnTo>
                  <a:pt x="54867" y="19060"/>
                </a:lnTo>
                <a:lnTo>
                  <a:pt x="66593" y="12949"/>
                </a:lnTo>
                <a:lnTo>
                  <a:pt x="79659" y="9215"/>
                </a:lnTo>
                <a:lnTo>
                  <a:pt x="93840" y="7950"/>
                </a:lnTo>
                <a:lnTo>
                  <a:pt x="95130" y="7958"/>
                </a:lnTo>
                <a:lnTo>
                  <a:pt x="112830" y="9941"/>
                </a:lnTo>
                <a:lnTo>
                  <a:pt x="127421" y="14944"/>
                </a:lnTo>
                <a:lnTo>
                  <a:pt x="139038" y="22286"/>
                </a:lnTo>
                <a:lnTo>
                  <a:pt x="147810" y="31290"/>
                </a:lnTo>
                <a:lnTo>
                  <a:pt x="153871" y="41274"/>
                </a:lnTo>
                <a:lnTo>
                  <a:pt x="157353" y="51561"/>
                </a:lnTo>
                <a:lnTo>
                  <a:pt x="161836" y="51269"/>
                </a:lnTo>
                <a:lnTo>
                  <a:pt x="160771" y="35419"/>
                </a:lnTo>
                <a:lnTo>
                  <a:pt x="158865" y="21171"/>
                </a:lnTo>
                <a:lnTo>
                  <a:pt x="156819" y="14287"/>
                </a:lnTo>
                <a:lnTo>
                  <a:pt x="144503" y="8441"/>
                </a:lnTo>
                <a:lnTo>
                  <a:pt x="131630" y="4406"/>
                </a:lnTo>
                <a:lnTo>
                  <a:pt x="116421" y="1265"/>
                </a:lnTo>
                <a:lnTo>
                  <a:pt x="100241" y="0"/>
                </a:lnTo>
                <a:lnTo>
                  <a:pt x="87470" y="797"/>
                </a:lnTo>
                <a:lnTo>
                  <a:pt x="72413" y="3891"/>
                </a:lnTo>
                <a:lnTo>
                  <a:pt x="58450" y="9066"/>
                </a:lnTo>
                <a:lnTo>
                  <a:pt x="45696" y="16058"/>
                </a:lnTo>
                <a:lnTo>
                  <a:pt x="34267" y="24602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1" name="object 8"/>
          <p:cNvSpPr>
            <a:spLocks/>
          </p:cNvSpPr>
          <p:nvPr/>
        </p:nvSpPr>
        <p:spPr bwMode="auto">
          <a:xfrm>
            <a:off x="1666875" y="6154738"/>
            <a:ext cx="158750" cy="111125"/>
          </a:xfrm>
          <a:custGeom>
            <a:avLst/>
            <a:gdLst/>
            <a:ahLst/>
            <a:cxnLst>
              <a:cxn ang="0">
                <a:pos x="1574" y="133057"/>
              </a:cxn>
              <a:cxn ang="0">
                <a:pos x="10312" y="131991"/>
              </a:cxn>
              <a:cxn ang="0">
                <a:pos x="31953" y="131991"/>
              </a:cxn>
              <a:cxn ang="0">
                <a:pos x="40182" y="132245"/>
              </a:cxn>
              <a:cxn ang="0">
                <a:pos x="46240" y="133057"/>
              </a:cxn>
              <a:cxn ang="0">
                <a:pos x="47878" y="133553"/>
              </a:cxn>
              <a:cxn ang="0">
                <a:pos x="47878" y="128015"/>
              </a:cxn>
              <a:cxn ang="0">
                <a:pos x="46520" y="128015"/>
              </a:cxn>
              <a:cxn ang="0">
                <a:pos x="38036" y="127215"/>
              </a:cxn>
              <a:cxn ang="0">
                <a:pos x="33045" y="127215"/>
              </a:cxn>
              <a:cxn ang="0">
                <a:pos x="33047" y="122445"/>
              </a:cxn>
              <a:cxn ang="0">
                <a:pos x="35197" y="112601"/>
              </a:cxn>
              <a:cxn ang="0">
                <a:pos x="40970" y="98120"/>
              </a:cxn>
              <a:cxn ang="0">
                <a:pos x="47015" y="84086"/>
              </a:cxn>
              <a:cxn ang="0">
                <a:pos x="50228" y="76149"/>
              </a:cxn>
              <a:cxn ang="0">
                <a:pos x="70573" y="31762"/>
              </a:cxn>
              <a:cxn ang="0">
                <a:pos x="75603" y="1574"/>
              </a:cxn>
              <a:cxn ang="0">
                <a:pos x="31686" y="97561"/>
              </a:cxn>
              <a:cxn ang="0">
                <a:pos x="28461" y="104389"/>
              </a:cxn>
              <a:cxn ang="0">
                <a:pos x="20369" y="117822"/>
              </a:cxn>
              <a:cxn ang="0">
                <a:pos x="11912" y="125224"/>
              </a:cxn>
              <a:cxn ang="0">
                <a:pos x="1574" y="128015"/>
              </a:cxn>
              <a:cxn ang="0">
                <a:pos x="787" y="128015"/>
              </a:cxn>
              <a:cxn ang="0">
                <a:pos x="0" y="133286"/>
              </a:cxn>
              <a:cxn ang="0">
                <a:pos x="1574" y="133057"/>
              </a:cxn>
              <a:cxn ang="0">
                <a:pos x="86182" y="128015"/>
              </a:cxn>
              <a:cxn ang="0">
                <a:pos x="85394" y="133553"/>
              </a:cxn>
              <a:cxn ang="0">
                <a:pos x="86982" y="133057"/>
              </a:cxn>
              <a:cxn ang="0">
                <a:pos x="94478" y="132430"/>
              </a:cxn>
              <a:cxn ang="0">
                <a:pos x="107643" y="132046"/>
              </a:cxn>
              <a:cxn ang="0">
                <a:pos x="129806" y="131991"/>
              </a:cxn>
              <a:cxn ang="0">
                <a:pos x="134696" y="132245"/>
              </a:cxn>
              <a:cxn ang="0">
                <a:pos x="141046" y="133057"/>
              </a:cxn>
              <a:cxn ang="0">
                <a:pos x="142646" y="133553"/>
              </a:cxn>
              <a:cxn ang="0">
                <a:pos x="142100" y="128054"/>
              </a:cxn>
              <a:cxn ang="0">
                <a:pos x="129297" y="123391"/>
              </a:cxn>
              <a:cxn ang="0">
                <a:pos x="123962" y="113811"/>
              </a:cxn>
              <a:cxn ang="0">
                <a:pos x="117386" y="97561"/>
              </a:cxn>
              <a:cxn ang="0">
                <a:pos x="79311" y="1574"/>
              </a:cxn>
              <a:cxn ang="0">
                <a:pos x="78803" y="0"/>
              </a:cxn>
              <a:cxn ang="0">
                <a:pos x="76149" y="266"/>
              </a:cxn>
              <a:cxn ang="0">
                <a:pos x="75603" y="1574"/>
              </a:cxn>
              <a:cxn ang="0">
                <a:pos x="70573" y="31762"/>
              </a:cxn>
              <a:cxn ang="0">
                <a:pos x="86982" y="76149"/>
              </a:cxn>
              <a:cxn ang="0">
                <a:pos x="50228" y="76149"/>
              </a:cxn>
              <a:cxn ang="0">
                <a:pos x="47015" y="84086"/>
              </a:cxn>
              <a:cxn ang="0">
                <a:pos x="89852" y="84086"/>
              </a:cxn>
              <a:cxn ang="0">
                <a:pos x="94653" y="98120"/>
              </a:cxn>
              <a:cxn ang="0">
                <a:pos x="94810" y="98581"/>
              </a:cxn>
              <a:cxn ang="0">
                <a:pos x="99426" y="112246"/>
              </a:cxn>
              <a:cxn ang="0">
                <a:pos x="101511" y="122986"/>
              </a:cxn>
              <a:cxn ang="0">
                <a:pos x="101511" y="128282"/>
              </a:cxn>
              <a:cxn ang="0">
                <a:pos x="95973" y="126936"/>
              </a:cxn>
              <a:cxn ang="0">
                <a:pos x="86982" y="128015"/>
              </a:cxn>
              <a:cxn ang="0">
                <a:pos x="86182" y="128015"/>
              </a:cxn>
            </a:cxnLst>
            <a:rect l="0" t="0" r="r" b="b"/>
            <a:pathLst>
              <a:path w="142646" h="133553">
                <a:moveTo>
                  <a:pt x="1574" y="133057"/>
                </a:moveTo>
                <a:lnTo>
                  <a:pt x="10312" y="131991"/>
                </a:lnTo>
                <a:lnTo>
                  <a:pt x="31953" y="131991"/>
                </a:lnTo>
                <a:lnTo>
                  <a:pt x="40182" y="132245"/>
                </a:lnTo>
                <a:lnTo>
                  <a:pt x="46240" y="133057"/>
                </a:lnTo>
                <a:lnTo>
                  <a:pt x="47878" y="133553"/>
                </a:lnTo>
                <a:lnTo>
                  <a:pt x="47878" y="128015"/>
                </a:lnTo>
                <a:lnTo>
                  <a:pt x="46520" y="128015"/>
                </a:lnTo>
                <a:lnTo>
                  <a:pt x="38036" y="127215"/>
                </a:lnTo>
                <a:lnTo>
                  <a:pt x="33045" y="127215"/>
                </a:lnTo>
                <a:lnTo>
                  <a:pt x="33047" y="122445"/>
                </a:lnTo>
                <a:lnTo>
                  <a:pt x="35197" y="112601"/>
                </a:lnTo>
                <a:lnTo>
                  <a:pt x="40970" y="98120"/>
                </a:lnTo>
                <a:lnTo>
                  <a:pt x="47015" y="84086"/>
                </a:lnTo>
                <a:lnTo>
                  <a:pt x="50228" y="76149"/>
                </a:lnTo>
                <a:lnTo>
                  <a:pt x="70573" y="31762"/>
                </a:lnTo>
                <a:lnTo>
                  <a:pt x="75603" y="1574"/>
                </a:lnTo>
                <a:lnTo>
                  <a:pt x="31686" y="97561"/>
                </a:lnTo>
                <a:lnTo>
                  <a:pt x="28461" y="104389"/>
                </a:lnTo>
                <a:lnTo>
                  <a:pt x="20369" y="117822"/>
                </a:lnTo>
                <a:lnTo>
                  <a:pt x="11912" y="125224"/>
                </a:lnTo>
                <a:lnTo>
                  <a:pt x="1574" y="128015"/>
                </a:lnTo>
                <a:lnTo>
                  <a:pt x="787" y="128015"/>
                </a:lnTo>
                <a:lnTo>
                  <a:pt x="0" y="133286"/>
                </a:lnTo>
                <a:lnTo>
                  <a:pt x="1574" y="133057"/>
                </a:lnTo>
                <a:close/>
              </a:path>
              <a:path w="142646" h="133553">
                <a:moveTo>
                  <a:pt x="86182" y="128015"/>
                </a:moveTo>
                <a:lnTo>
                  <a:pt x="85394" y="133553"/>
                </a:lnTo>
                <a:lnTo>
                  <a:pt x="86982" y="133057"/>
                </a:lnTo>
                <a:lnTo>
                  <a:pt x="94478" y="132430"/>
                </a:lnTo>
                <a:lnTo>
                  <a:pt x="107643" y="132046"/>
                </a:lnTo>
                <a:lnTo>
                  <a:pt x="129806" y="131991"/>
                </a:lnTo>
                <a:lnTo>
                  <a:pt x="134696" y="132245"/>
                </a:lnTo>
                <a:lnTo>
                  <a:pt x="141046" y="133057"/>
                </a:lnTo>
                <a:lnTo>
                  <a:pt x="142646" y="133553"/>
                </a:lnTo>
                <a:lnTo>
                  <a:pt x="142100" y="128054"/>
                </a:lnTo>
                <a:lnTo>
                  <a:pt x="129297" y="123391"/>
                </a:lnTo>
                <a:lnTo>
                  <a:pt x="123962" y="113811"/>
                </a:lnTo>
                <a:lnTo>
                  <a:pt x="117386" y="97561"/>
                </a:lnTo>
                <a:lnTo>
                  <a:pt x="79311" y="1574"/>
                </a:lnTo>
                <a:lnTo>
                  <a:pt x="78803" y="0"/>
                </a:lnTo>
                <a:lnTo>
                  <a:pt x="76149" y="266"/>
                </a:lnTo>
                <a:lnTo>
                  <a:pt x="75603" y="1574"/>
                </a:lnTo>
                <a:lnTo>
                  <a:pt x="70573" y="31762"/>
                </a:lnTo>
                <a:lnTo>
                  <a:pt x="86982" y="76149"/>
                </a:lnTo>
                <a:lnTo>
                  <a:pt x="50228" y="76149"/>
                </a:lnTo>
                <a:lnTo>
                  <a:pt x="47015" y="84086"/>
                </a:lnTo>
                <a:lnTo>
                  <a:pt x="89852" y="84086"/>
                </a:lnTo>
                <a:lnTo>
                  <a:pt x="94653" y="98120"/>
                </a:lnTo>
                <a:lnTo>
                  <a:pt x="94810" y="98581"/>
                </a:lnTo>
                <a:lnTo>
                  <a:pt x="99426" y="112246"/>
                </a:lnTo>
                <a:lnTo>
                  <a:pt x="101511" y="122986"/>
                </a:lnTo>
                <a:lnTo>
                  <a:pt x="101511" y="128282"/>
                </a:lnTo>
                <a:lnTo>
                  <a:pt x="95973" y="126936"/>
                </a:lnTo>
                <a:lnTo>
                  <a:pt x="86982" y="128015"/>
                </a:lnTo>
                <a:lnTo>
                  <a:pt x="86182" y="128015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2" name="object 9"/>
          <p:cNvSpPr>
            <a:spLocks/>
          </p:cNvSpPr>
          <p:nvPr/>
        </p:nvSpPr>
        <p:spPr bwMode="auto">
          <a:xfrm>
            <a:off x="1827213" y="6154738"/>
            <a:ext cx="87312" cy="112712"/>
          </a:xfrm>
          <a:custGeom>
            <a:avLst/>
            <a:gdLst/>
            <a:ahLst/>
            <a:cxnLst>
              <a:cxn ang="0">
                <a:pos x="37554" y="53151"/>
              </a:cxn>
              <a:cxn ang="0">
                <a:pos x="27311" y="46867"/>
              </a:cxn>
              <a:cxn ang="0">
                <a:pos x="19717" y="38939"/>
              </a:cxn>
              <a:cxn ang="0">
                <a:pos x="16192" y="28308"/>
              </a:cxn>
              <a:cxn ang="0">
                <a:pos x="16363" y="23370"/>
              </a:cxn>
              <a:cxn ang="0">
                <a:pos x="22902" y="12803"/>
              </a:cxn>
              <a:cxn ang="0">
                <a:pos x="36283" y="8356"/>
              </a:cxn>
              <a:cxn ang="0">
                <a:pos x="48741" y="10267"/>
              </a:cxn>
              <a:cxn ang="0">
                <a:pos x="58578" y="18108"/>
              </a:cxn>
              <a:cxn ang="0">
                <a:pos x="64427" y="30695"/>
              </a:cxn>
              <a:cxn ang="0">
                <a:pos x="69735" y="30251"/>
              </a:cxn>
              <a:cxn ang="0">
                <a:pos x="66981" y="12920"/>
              </a:cxn>
              <a:cxn ang="0">
                <a:pos x="63931" y="5257"/>
              </a:cxn>
              <a:cxn ang="0">
                <a:pos x="51412" y="789"/>
              </a:cxn>
              <a:cxn ang="0">
                <a:pos x="37503" y="0"/>
              </a:cxn>
              <a:cxn ang="0">
                <a:pos x="29691" y="1328"/>
              </a:cxn>
              <a:cxn ang="0">
                <a:pos x="16588" y="7324"/>
              </a:cxn>
              <a:cxn ang="0">
                <a:pos x="6973" y="16693"/>
              </a:cxn>
              <a:cxn ang="0">
                <a:pos x="1293" y="28115"/>
              </a:cxn>
              <a:cxn ang="0">
                <a:pos x="0" y="40271"/>
              </a:cxn>
              <a:cxn ang="0">
                <a:pos x="1987" y="48917"/>
              </a:cxn>
              <a:cxn ang="0">
                <a:pos x="8661" y="58896"/>
              </a:cxn>
              <a:cxn ang="0">
                <a:pos x="18485" y="66456"/>
              </a:cxn>
              <a:cxn ang="0">
                <a:pos x="29996" y="72641"/>
              </a:cxn>
              <a:cxn ang="0">
                <a:pos x="41731" y="78493"/>
              </a:cxn>
              <a:cxn ang="0">
                <a:pos x="52225" y="85058"/>
              </a:cxn>
              <a:cxn ang="0">
                <a:pos x="60016" y="93377"/>
              </a:cxn>
              <a:cxn ang="0">
                <a:pos x="63639" y="104495"/>
              </a:cxn>
              <a:cxn ang="0">
                <a:pos x="62688" y="112981"/>
              </a:cxn>
              <a:cxn ang="0">
                <a:pos x="55081" y="122985"/>
              </a:cxn>
              <a:cxn ang="0">
                <a:pos x="41402" y="127558"/>
              </a:cxn>
              <a:cxn ang="0">
                <a:pos x="41114" y="127581"/>
              </a:cxn>
              <a:cxn ang="0">
                <a:pos x="27451" y="125841"/>
              </a:cxn>
              <a:cxn ang="0">
                <a:pos x="17012" y="119017"/>
              </a:cxn>
              <a:cxn ang="0">
                <a:pos x="9784" y="108196"/>
              </a:cxn>
              <a:cxn ang="0">
                <a:pos x="5753" y="94462"/>
              </a:cxn>
              <a:cxn ang="0">
                <a:pos x="990" y="95123"/>
              </a:cxn>
              <a:cxn ang="0">
                <a:pos x="1168" y="101104"/>
              </a:cxn>
              <a:cxn ang="0">
                <a:pos x="1847" y="117151"/>
              </a:cxn>
              <a:cxn ang="0">
                <a:pos x="2959" y="124663"/>
              </a:cxn>
              <a:cxn ang="0">
                <a:pos x="15285" y="131868"/>
              </a:cxn>
              <a:cxn ang="0">
                <a:pos x="27128" y="135556"/>
              </a:cxn>
              <a:cxn ang="0">
                <a:pos x="40259" y="136131"/>
              </a:cxn>
              <a:cxn ang="0">
                <a:pos x="51767" y="133745"/>
              </a:cxn>
              <a:cxn ang="0">
                <a:pos x="63837" y="127168"/>
              </a:cxn>
              <a:cxn ang="0">
                <a:pos x="72639" y="117477"/>
              </a:cxn>
              <a:cxn ang="0">
                <a:pos x="77761" y="105584"/>
              </a:cxn>
              <a:cxn ang="0">
                <a:pos x="78790" y="92405"/>
              </a:cxn>
              <a:cxn ang="0">
                <a:pos x="76676" y="83042"/>
              </a:cxn>
              <a:cxn ang="0">
                <a:pos x="70009" y="72737"/>
              </a:cxn>
              <a:cxn ang="0">
                <a:pos x="60321" y="65026"/>
              </a:cxn>
              <a:cxn ang="0">
                <a:pos x="49030" y="58851"/>
              </a:cxn>
              <a:cxn ang="0">
                <a:pos x="37554" y="53151"/>
              </a:cxn>
            </a:cxnLst>
            <a:rect l="0" t="0" r="r" b="b"/>
            <a:pathLst>
              <a:path w="78790" h="136131">
                <a:moveTo>
                  <a:pt x="37554" y="53151"/>
                </a:moveTo>
                <a:lnTo>
                  <a:pt x="27311" y="46867"/>
                </a:lnTo>
                <a:lnTo>
                  <a:pt x="19717" y="38939"/>
                </a:lnTo>
                <a:lnTo>
                  <a:pt x="16192" y="28308"/>
                </a:lnTo>
                <a:lnTo>
                  <a:pt x="16363" y="23370"/>
                </a:lnTo>
                <a:lnTo>
                  <a:pt x="22902" y="12803"/>
                </a:lnTo>
                <a:lnTo>
                  <a:pt x="36283" y="8356"/>
                </a:lnTo>
                <a:lnTo>
                  <a:pt x="48741" y="10267"/>
                </a:lnTo>
                <a:lnTo>
                  <a:pt x="58578" y="18108"/>
                </a:lnTo>
                <a:lnTo>
                  <a:pt x="64427" y="30695"/>
                </a:lnTo>
                <a:lnTo>
                  <a:pt x="69735" y="30251"/>
                </a:lnTo>
                <a:lnTo>
                  <a:pt x="66981" y="12920"/>
                </a:lnTo>
                <a:lnTo>
                  <a:pt x="63931" y="5257"/>
                </a:lnTo>
                <a:lnTo>
                  <a:pt x="51412" y="789"/>
                </a:lnTo>
                <a:lnTo>
                  <a:pt x="37503" y="0"/>
                </a:lnTo>
                <a:lnTo>
                  <a:pt x="29691" y="1328"/>
                </a:lnTo>
                <a:lnTo>
                  <a:pt x="16588" y="7324"/>
                </a:lnTo>
                <a:lnTo>
                  <a:pt x="6973" y="16693"/>
                </a:lnTo>
                <a:lnTo>
                  <a:pt x="1293" y="28115"/>
                </a:lnTo>
                <a:lnTo>
                  <a:pt x="0" y="40271"/>
                </a:lnTo>
                <a:lnTo>
                  <a:pt x="1987" y="48917"/>
                </a:lnTo>
                <a:lnTo>
                  <a:pt x="8661" y="58896"/>
                </a:lnTo>
                <a:lnTo>
                  <a:pt x="18485" y="66456"/>
                </a:lnTo>
                <a:lnTo>
                  <a:pt x="29996" y="72641"/>
                </a:lnTo>
                <a:lnTo>
                  <a:pt x="41731" y="78493"/>
                </a:lnTo>
                <a:lnTo>
                  <a:pt x="52225" y="85058"/>
                </a:lnTo>
                <a:lnTo>
                  <a:pt x="60016" y="93377"/>
                </a:lnTo>
                <a:lnTo>
                  <a:pt x="63639" y="104495"/>
                </a:lnTo>
                <a:lnTo>
                  <a:pt x="62688" y="112981"/>
                </a:lnTo>
                <a:lnTo>
                  <a:pt x="55081" y="122985"/>
                </a:lnTo>
                <a:lnTo>
                  <a:pt x="41402" y="127558"/>
                </a:lnTo>
                <a:lnTo>
                  <a:pt x="41114" y="127581"/>
                </a:lnTo>
                <a:lnTo>
                  <a:pt x="27451" y="125841"/>
                </a:lnTo>
                <a:lnTo>
                  <a:pt x="17012" y="119017"/>
                </a:lnTo>
                <a:lnTo>
                  <a:pt x="9784" y="108196"/>
                </a:lnTo>
                <a:lnTo>
                  <a:pt x="5753" y="94462"/>
                </a:lnTo>
                <a:lnTo>
                  <a:pt x="990" y="95123"/>
                </a:lnTo>
                <a:lnTo>
                  <a:pt x="1168" y="101104"/>
                </a:lnTo>
                <a:lnTo>
                  <a:pt x="1847" y="117151"/>
                </a:lnTo>
                <a:lnTo>
                  <a:pt x="2959" y="124663"/>
                </a:lnTo>
                <a:lnTo>
                  <a:pt x="15285" y="131868"/>
                </a:lnTo>
                <a:lnTo>
                  <a:pt x="27128" y="135556"/>
                </a:lnTo>
                <a:lnTo>
                  <a:pt x="40259" y="136131"/>
                </a:lnTo>
                <a:lnTo>
                  <a:pt x="51767" y="133745"/>
                </a:lnTo>
                <a:lnTo>
                  <a:pt x="63837" y="127168"/>
                </a:lnTo>
                <a:lnTo>
                  <a:pt x="72639" y="117477"/>
                </a:lnTo>
                <a:lnTo>
                  <a:pt x="77761" y="105584"/>
                </a:lnTo>
                <a:lnTo>
                  <a:pt x="78790" y="92405"/>
                </a:lnTo>
                <a:lnTo>
                  <a:pt x="76676" y="83042"/>
                </a:lnTo>
                <a:lnTo>
                  <a:pt x="70009" y="72737"/>
                </a:lnTo>
                <a:lnTo>
                  <a:pt x="60321" y="65026"/>
                </a:lnTo>
                <a:lnTo>
                  <a:pt x="49030" y="58851"/>
                </a:lnTo>
                <a:lnTo>
                  <a:pt x="37554" y="53151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3" name="object 10"/>
          <p:cNvSpPr>
            <a:spLocks/>
          </p:cNvSpPr>
          <p:nvPr/>
        </p:nvSpPr>
        <p:spPr bwMode="auto">
          <a:xfrm>
            <a:off x="1916113" y="6156325"/>
            <a:ext cx="115887" cy="109538"/>
          </a:xfrm>
          <a:custGeom>
            <a:avLst/>
            <a:gdLst/>
            <a:ahLst/>
            <a:cxnLst>
              <a:cxn ang="0">
                <a:pos x="89052" y="49441"/>
              </a:cxn>
              <a:cxn ang="0">
                <a:pos x="83578" y="52016"/>
              </a:cxn>
              <a:cxn ang="0">
                <a:pos x="58115" y="59232"/>
              </a:cxn>
              <a:cxn ang="0">
                <a:pos x="44932" y="22504"/>
              </a:cxn>
              <a:cxn ang="0">
                <a:pos x="45986" y="10642"/>
              </a:cxn>
              <a:cxn ang="0">
                <a:pos x="77600" y="11315"/>
              </a:cxn>
              <a:cxn ang="0">
                <a:pos x="93573" y="23545"/>
              </a:cxn>
              <a:cxn ang="0">
                <a:pos x="98336" y="21945"/>
              </a:cxn>
              <a:cxn ang="0">
                <a:pos x="98590" y="4546"/>
              </a:cxn>
              <a:cxn ang="0">
                <a:pos x="97961" y="410"/>
              </a:cxn>
              <a:cxn ang="0">
                <a:pos x="73038" y="1684"/>
              </a:cxn>
              <a:cxn ang="0">
                <a:pos x="38282" y="1716"/>
              </a:cxn>
              <a:cxn ang="0">
                <a:pos x="12357" y="975"/>
              </a:cxn>
              <a:cxn ang="0">
                <a:pos x="0" y="0"/>
              </a:cxn>
              <a:cxn ang="0">
                <a:pos x="1562" y="5588"/>
              </a:cxn>
              <a:cxn ang="0">
                <a:pos x="22237" y="17195"/>
              </a:cxn>
              <a:cxn ang="0">
                <a:pos x="23507" y="95719"/>
              </a:cxn>
              <a:cxn ang="0">
                <a:pos x="16399" y="122474"/>
              </a:cxn>
              <a:cxn ang="0">
                <a:pos x="749" y="125882"/>
              </a:cxn>
              <a:cxn ang="0">
                <a:pos x="1562" y="130924"/>
              </a:cxn>
              <a:cxn ang="0">
                <a:pos x="20179" y="130135"/>
              </a:cxn>
              <a:cxn ang="0">
                <a:pos x="60528" y="129844"/>
              </a:cxn>
              <a:cxn ang="0">
                <a:pos x="85142" y="130595"/>
              </a:cxn>
              <a:cxn ang="0">
                <a:pos x="98590" y="130924"/>
              </a:cxn>
              <a:cxn ang="0">
                <a:pos x="100711" y="126149"/>
              </a:cxn>
              <a:cxn ang="0">
                <a:pos x="104114" y="109220"/>
              </a:cxn>
              <a:cxn ang="0">
                <a:pos x="99618" y="103695"/>
              </a:cxn>
              <a:cxn ang="0">
                <a:pos x="87230" y="119287"/>
              </a:cxn>
              <a:cxn ang="0">
                <a:pos x="55219" y="120865"/>
              </a:cxn>
              <a:cxn ang="0">
                <a:pos x="46142" y="114674"/>
              </a:cxn>
              <a:cxn ang="0">
                <a:pos x="44932" y="66941"/>
              </a:cxn>
              <a:cxn ang="0">
                <a:pos x="78227" y="68882"/>
              </a:cxn>
              <a:cxn ang="0">
                <a:pos x="87782" y="77749"/>
              </a:cxn>
              <a:cxn ang="0">
                <a:pos x="88036" y="53682"/>
              </a:cxn>
            </a:cxnLst>
            <a:rect l="0" t="0" r="r" b="b"/>
            <a:pathLst>
              <a:path w="104901" h="130924">
                <a:moveTo>
                  <a:pt x="88798" y="50800"/>
                </a:moveTo>
                <a:lnTo>
                  <a:pt x="89052" y="49441"/>
                </a:lnTo>
                <a:lnTo>
                  <a:pt x="84048" y="49733"/>
                </a:lnTo>
                <a:lnTo>
                  <a:pt x="83578" y="52016"/>
                </a:lnTo>
                <a:lnTo>
                  <a:pt x="77830" y="58155"/>
                </a:lnTo>
                <a:lnTo>
                  <a:pt x="58115" y="59232"/>
                </a:lnTo>
                <a:lnTo>
                  <a:pt x="44932" y="59232"/>
                </a:lnTo>
                <a:lnTo>
                  <a:pt x="44932" y="22504"/>
                </a:lnTo>
                <a:lnTo>
                  <a:pt x="45173" y="15087"/>
                </a:lnTo>
                <a:lnTo>
                  <a:pt x="45986" y="10642"/>
                </a:lnTo>
                <a:lnTo>
                  <a:pt x="63157" y="10642"/>
                </a:lnTo>
                <a:lnTo>
                  <a:pt x="77600" y="11315"/>
                </a:lnTo>
                <a:lnTo>
                  <a:pt x="89849" y="15473"/>
                </a:lnTo>
                <a:lnTo>
                  <a:pt x="93573" y="23545"/>
                </a:lnTo>
                <a:lnTo>
                  <a:pt x="98590" y="23266"/>
                </a:lnTo>
                <a:lnTo>
                  <a:pt x="98336" y="21945"/>
                </a:lnTo>
                <a:lnTo>
                  <a:pt x="98590" y="16129"/>
                </a:lnTo>
                <a:lnTo>
                  <a:pt x="98590" y="4546"/>
                </a:lnTo>
                <a:lnTo>
                  <a:pt x="99936" y="241"/>
                </a:lnTo>
                <a:lnTo>
                  <a:pt x="97961" y="410"/>
                </a:lnTo>
                <a:lnTo>
                  <a:pt x="85862" y="1210"/>
                </a:lnTo>
                <a:lnTo>
                  <a:pt x="73038" y="1684"/>
                </a:lnTo>
                <a:lnTo>
                  <a:pt x="59702" y="1841"/>
                </a:lnTo>
                <a:lnTo>
                  <a:pt x="38282" y="1716"/>
                </a:lnTo>
                <a:lnTo>
                  <a:pt x="24840" y="1449"/>
                </a:lnTo>
                <a:lnTo>
                  <a:pt x="12357" y="975"/>
                </a:lnTo>
                <a:lnTo>
                  <a:pt x="1562" y="241"/>
                </a:lnTo>
                <a:lnTo>
                  <a:pt x="0" y="0"/>
                </a:lnTo>
                <a:lnTo>
                  <a:pt x="749" y="5588"/>
                </a:lnTo>
                <a:lnTo>
                  <a:pt x="1562" y="5588"/>
                </a:lnTo>
                <a:lnTo>
                  <a:pt x="15868" y="8656"/>
                </a:lnTo>
                <a:lnTo>
                  <a:pt x="22237" y="17195"/>
                </a:lnTo>
                <a:lnTo>
                  <a:pt x="23507" y="35979"/>
                </a:lnTo>
                <a:lnTo>
                  <a:pt x="23507" y="95719"/>
                </a:lnTo>
                <a:lnTo>
                  <a:pt x="22414" y="113633"/>
                </a:lnTo>
                <a:lnTo>
                  <a:pt x="16399" y="122474"/>
                </a:lnTo>
                <a:lnTo>
                  <a:pt x="1562" y="125882"/>
                </a:lnTo>
                <a:lnTo>
                  <a:pt x="749" y="125882"/>
                </a:lnTo>
                <a:lnTo>
                  <a:pt x="0" y="130924"/>
                </a:lnTo>
                <a:lnTo>
                  <a:pt x="1562" y="130924"/>
                </a:lnTo>
                <a:lnTo>
                  <a:pt x="8221" y="130534"/>
                </a:lnTo>
                <a:lnTo>
                  <a:pt x="20179" y="130135"/>
                </a:lnTo>
                <a:lnTo>
                  <a:pt x="33407" y="129931"/>
                </a:lnTo>
                <a:lnTo>
                  <a:pt x="60528" y="129844"/>
                </a:lnTo>
                <a:lnTo>
                  <a:pt x="71836" y="130034"/>
                </a:lnTo>
                <a:lnTo>
                  <a:pt x="85142" y="130595"/>
                </a:lnTo>
                <a:lnTo>
                  <a:pt x="95173" y="130924"/>
                </a:lnTo>
                <a:lnTo>
                  <a:pt x="98590" y="130924"/>
                </a:lnTo>
                <a:lnTo>
                  <a:pt x="99936" y="130111"/>
                </a:lnTo>
                <a:lnTo>
                  <a:pt x="100711" y="126149"/>
                </a:lnTo>
                <a:lnTo>
                  <a:pt x="102006" y="122174"/>
                </a:lnTo>
                <a:lnTo>
                  <a:pt x="104114" y="109220"/>
                </a:lnTo>
                <a:lnTo>
                  <a:pt x="104902" y="104165"/>
                </a:lnTo>
                <a:lnTo>
                  <a:pt x="99618" y="103695"/>
                </a:lnTo>
                <a:lnTo>
                  <a:pt x="96258" y="113908"/>
                </a:lnTo>
                <a:lnTo>
                  <a:pt x="87230" y="119287"/>
                </a:lnTo>
                <a:lnTo>
                  <a:pt x="65532" y="120865"/>
                </a:lnTo>
                <a:lnTo>
                  <a:pt x="55219" y="120865"/>
                </a:lnTo>
                <a:lnTo>
                  <a:pt x="51812" y="120659"/>
                </a:lnTo>
                <a:lnTo>
                  <a:pt x="46142" y="114674"/>
                </a:lnTo>
                <a:lnTo>
                  <a:pt x="44932" y="93078"/>
                </a:lnTo>
                <a:lnTo>
                  <a:pt x="44932" y="66941"/>
                </a:lnTo>
                <a:lnTo>
                  <a:pt x="61622" y="66951"/>
                </a:lnTo>
                <a:lnTo>
                  <a:pt x="78227" y="68882"/>
                </a:lnTo>
                <a:lnTo>
                  <a:pt x="82715" y="78003"/>
                </a:lnTo>
                <a:lnTo>
                  <a:pt x="87782" y="77749"/>
                </a:lnTo>
                <a:lnTo>
                  <a:pt x="87782" y="61899"/>
                </a:lnTo>
                <a:lnTo>
                  <a:pt x="88036" y="53682"/>
                </a:lnTo>
                <a:lnTo>
                  <a:pt x="88798" y="50800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4" name="object 11"/>
          <p:cNvSpPr>
            <a:spLocks/>
          </p:cNvSpPr>
          <p:nvPr/>
        </p:nvSpPr>
        <p:spPr bwMode="auto">
          <a:xfrm>
            <a:off x="2800350" y="6154738"/>
            <a:ext cx="307975" cy="112712"/>
          </a:xfrm>
          <a:custGeom>
            <a:avLst/>
            <a:gdLst/>
            <a:ahLst/>
            <a:cxnLst>
              <a:cxn ang="0">
                <a:pos x="18288" y="9717"/>
              </a:cxn>
              <a:cxn ang="0">
                <a:pos x="23279" y="96399"/>
              </a:cxn>
              <a:cxn ang="0">
                <a:pos x="2959" y="126486"/>
              </a:cxn>
              <a:cxn ang="0">
                <a:pos x="2959" y="131540"/>
              </a:cxn>
              <a:cxn ang="0">
                <a:pos x="35979" y="130537"/>
              </a:cxn>
              <a:cxn ang="0">
                <a:pos x="65620" y="132099"/>
              </a:cxn>
              <a:cxn ang="0">
                <a:pos x="50667" y="122950"/>
              </a:cxn>
              <a:cxn ang="0">
                <a:pos x="44462" y="74174"/>
              </a:cxn>
              <a:cxn ang="0">
                <a:pos x="44399" y="66478"/>
              </a:cxn>
              <a:cxn ang="0">
                <a:pos x="45934" y="9238"/>
              </a:cxn>
              <a:cxn ang="0">
                <a:pos x="49669" y="8630"/>
              </a:cxn>
              <a:cxn ang="0">
                <a:pos x="80549" y="16666"/>
              </a:cxn>
              <a:cxn ang="0">
                <a:pos x="85765" y="51780"/>
              </a:cxn>
              <a:cxn ang="0">
                <a:pos x="56108" y="74441"/>
              </a:cxn>
              <a:cxn ang="0">
                <a:pos x="72522" y="86940"/>
              </a:cxn>
              <a:cxn ang="0">
                <a:pos x="99737" y="120463"/>
              </a:cxn>
              <a:cxn ang="0">
                <a:pos x="118960" y="131629"/>
              </a:cxn>
              <a:cxn ang="0">
                <a:pos x="147054" y="130572"/>
              </a:cxn>
              <a:cxn ang="0">
                <a:pos x="172618" y="131540"/>
              </a:cxn>
              <a:cxn ang="0">
                <a:pos x="173177" y="126486"/>
              </a:cxn>
              <a:cxn ang="0">
                <a:pos x="153047" y="96399"/>
              </a:cxn>
              <a:cxn ang="0">
                <a:pos x="253288" y="134487"/>
              </a:cxn>
              <a:cxn ang="0">
                <a:pos x="255632" y="120924"/>
              </a:cxn>
              <a:cxn ang="0">
                <a:pos x="256387" y="19068"/>
              </a:cxn>
              <a:cxn ang="0">
                <a:pos x="275780" y="6204"/>
              </a:cxn>
              <a:cxn ang="0">
                <a:pos x="268592" y="2013"/>
              </a:cxn>
              <a:cxn ang="0">
                <a:pos x="237076" y="2369"/>
              </a:cxn>
              <a:cxn ang="0">
                <a:pos x="223380" y="5963"/>
              </a:cxn>
              <a:cxn ang="0">
                <a:pos x="243513" y="20382"/>
              </a:cxn>
              <a:cxn ang="0">
                <a:pos x="152272" y="2775"/>
              </a:cxn>
              <a:cxn ang="0">
                <a:pos x="117386" y="1187"/>
              </a:cxn>
              <a:cxn ang="0">
                <a:pos x="117119" y="6204"/>
              </a:cxn>
              <a:cxn ang="0">
                <a:pos x="142760" y="28416"/>
              </a:cxn>
              <a:cxn ang="0">
                <a:pos x="134103" y="123520"/>
              </a:cxn>
              <a:cxn ang="0">
                <a:pos x="108099" y="112194"/>
              </a:cxn>
              <a:cxn ang="0">
                <a:pos x="89809" y="80692"/>
              </a:cxn>
              <a:cxn ang="0">
                <a:pos x="97489" y="58498"/>
              </a:cxn>
              <a:cxn ang="0">
                <a:pos x="110007" y="33496"/>
              </a:cxn>
              <a:cxn ang="0">
                <a:pos x="90069" y="7016"/>
              </a:cxn>
              <a:cxn ang="0">
                <a:pos x="40870" y="314"/>
              </a:cxn>
              <a:cxn ang="0">
                <a:pos x="3684" y="1079"/>
              </a:cxn>
              <a:cxn ang="0">
                <a:pos x="2438" y="6102"/>
              </a:cxn>
              <a:cxn ang="0">
                <a:pos x="56108" y="74441"/>
              </a:cxn>
              <a:cxn ang="0">
                <a:pos x="48348" y="66770"/>
              </a:cxn>
            </a:cxnLst>
            <a:rect l="0" t="0" r="r" b="b"/>
            <a:pathLst>
              <a:path w="277101" h="134487">
                <a:moveTo>
                  <a:pt x="5333" y="5594"/>
                </a:moveTo>
                <a:lnTo>
                  <a:pt x="9905" y="6001"/>
                </a:lnTo>
                <a:lnTo>
                  <a:pt x="18288" y="9717"/>
                </a:lnTo>
                <a:lnTo>
                  <a:pt x="22553" y="22597"/>
                </a:lnTo>
                <a:lnTo>
                  <a:pt x="23279" y="36633"/>
                </a:lnTo>
                <a:lnTo>
                  <a:pt x="23279" y="96399"/>
                </a:lnTo>
                <a:lnTo>
                  <a:pt x="21663" y="115585"/>
                </a:lnTo>
                <a:lnTo>
                  <a:pt x="14942" y="123931"/>
                </a:lnTo>
                <a:lnTo>
                  <a:pt x="2959" y="126486"/>
                </a:lnTo>
                <a:lnTo>
                  <a:pt x="2108" y="126486"/>
                </a:lnTo>
                <a:lnTo>
                  <a:pt x="1358" y="132099"/>
                </a:lnTo>
                <a:lnTo>
                  <a:pt x="2959" y="131540"/>
                </a:lnTo>
                <a:lnTo>
                  <a:pt x="14346" y="130771"/>
                </a:lnTo>
                <a:lnTo>
                  <a:pt x="27770" y="130549"/>
                </a:lnTo>
                <a:lnTo>
                  <a:pt x="35979" y="130537"/>
                </a:lnTo>
                <a:lnTo>
                  <a:pt x="49415" y="130703"/>
                </a:lnTo>
                <a:lnTo>
                  <a:pt x="62092" y="131333"/>
                </a:lnTo>
                <a:lnTo>
                  <a:pt x="65620" y="132099"/>
                </a:lnTo>
                <a:lnTo>
                  <a:pt x="65087" y="126486"/>
                </a:lnTo>
                <a:lnTo>
                  <a:pt x="64287" y="126486"/>
                </a:lnTo>
                <a:lnTo>
                  <a:pt x="50667" y="122950"/>
                </a:lnTo>
                <a:lnTo>
                  <a:pt x="45313" y="112884"/>
                </a:lnTo>
                <a:lnTo>
                  <a:pt x="44462" y="96399"/>
                </a:lnTo>
                <a:lnTo>
                  <a:pt x="44462" y="74174"/>
                </a:lnTo>
                <a:lnTo>
                  <a:pt x="48158" y="74441"/>
                </a:lnTo>
                <a:lnTo>
                  <a:pt x="48348" y="66770"/>
                </a:lnTo>
                <a:lnTo>
                  <a:pt x="44399" y="66478"/>
                </a:lnTo>
                <a:lnTo>
                  <a:pt x="44399" y="34766"/>
                </a:lnTo>
                <a:lnTo>
                  <a:pt x="44772" y="18134"/>
                </a:lnTo>
                <a:lnTo>
                  <a:pt x="45934" y="9238"/>
                </a:lnTo>
                <a:lnTo>
                  <a:pt x="45973" y="9099"/>
                </a:lnTo>
                <a:lnTo>
                  <a:pt x="48844" y="8858"/>
                </a:lnTo>
                <a:lnTo>
                  <a:pt x="49669" y="8630"/>
                </a:lnTo>
                <a:lnTo>
                  <a:pt x="52527" y="8630"/>
                </a:lnTo>
                <a:lnTo>
                  <a:pt x="68981" y="10510"/>
                </a:lnTo>
                <a:lnTo>
                  <a:pt x="80549" y="16666"/>
                </a:lnTo>
                <a:lnTo>
                  <a:pt x="86961" y="27874"/>
                </a:lnTo>
                <a:lnTo>
                  <a:pt x="88239" y="38754"/>
                </a:lnTo>
                <a:lnTo>
                  <a:pt x="85765" y="51780"/>
                </a:lnTo>
                <a:lnTo>
                  <a:pt x="77873" y="60918"/>
                </a:lnTo>
                <a:lnTo>
                  <a:pt x="63861" y="65894"/>
                </a:lnTo>
                <a:lnTo>
                  <a:pt x="56108" y="74441"/>
                </a:lnTo>
                <a:lnTo>
                  <a:pt x="62141" y="73654"/>
                </a:lnTo>
                <a:lnTo>
                  <a:pt x="66928" y="72879"/>
                </a:lnTo>
                <a:lnTo>
                  <a:pt x="72522" y="86940"/>
                </a:lnTo>
                <a:lnTo>
                  <a:pt x="80514" y="99848"/>
                </a:lnTo>
                <a:lnTo>
                  <a:pt x="89915" y="111167"/>
                </a:lnTo>
                <a:lnTo>
                  <a:pt x="99737" y="120463"/>
                </a:lnTo>
                <a:lnTo>
                  <a:pt x="108993" y="127298"/>
                </a:lnTo>
                <a:lnTo>
                  <a:pt x="116694" y="131238"/>
                </a:lnTo>
                <a:lnTo>
                  <a:pt x="118960" y="131629"/>
                </a:lnTo>
                <a:lnTo>
                  <a:pt x="122554" y="131515"/>
                </a:lnTo>
                <a:lnTo>
                  <a:pt x="130638" y="131109"/>
                </a:lnTo>
                <a:lnTo>
                  <a:pt x="147054" y="130572"/>
                </a:lnTo>
                <a:lnTo>
                  <a:pt x="159448" y="130537"/>
                </a:lnTo>
                <a:lnTo>
                  <a:pt x="166585" y="130753"/>
                </a:lnTo>
                <a:lnTo>
                  <a:pt x="172618" y="131540"/>
                </a:lnTo>
                <a:lnTo>
                  <a:pt x="174256" y="132099"/>
                </a:lnTo>
                <a:lnTo>
                  <a:pt x="173710" y="126486"/>
                </a:lnTo>
                <a:lnTo>
                  <a:pt x="173177" y="126486"/>
                </a:lnTo>
                <a:lnTo>
                  <a:pt x="159382" y="122342"/>
                </a:lnTo>
                <a:lnTo>
                  <a:pt x="153931" y="111852"/>
                </a:lnTo>
                <a:lnTo>
                  <a:pt x="153047" y="96399"/>
                </a:lnTo>
                <a:lnTo>
                  <a:pt x="153047" y="32671"/>
                </a:lnTo>
                <a:lnTo>
                  <a:pt x="251714" y="132899"/>
                </a:lnTo>
                <a:lnTo>
                  <a:pt x="253288" y="134487"/>
                </a:lnTo>
                <a:lnTo>
                  <a:pt x="256425" y="133382"/>
                </a:lnTo>
                <a:lnTo>
                  <a:pt x="256425" y="132569"/>
                </a:lnTo>
                <a:lnTo>
                  <a:pt x="255632" y="120924"/>
                </a:lnTo>
                <a:lnTo>
                  <a:pt x="255244" y="106849"/>
                </a:lnTo>
                <a:lnTo>
                  <a:pt x="255155" y="36633"/>
                </a:lnTo>
                <a:lnTo>
                  <a:pt x="256387" y="19068"/>
                </a:lnTo>
                <a:lnTo>
                  <a:pt x="262659" y="9431"/>
                </a:lnTo>
                <a:lnTo>
                  <a:pt x="275247" y="6204"/>
                </a:lnTo>
                <a:lnTo>
                  <a:pt x="275780" y="6204"/>
                </a:lnTo>
                <a:lnTo>
                  <a:pt x="277101" y="895"/>
                </a:lnTo>
                <a:lnTo>
                  <a:pt x="274421" y="1187"/>
                </a:lnTo>
                <a:lnTo>
                  <a:pt x="268592" y="2013"/>
                </a:lnTo>
                <a:lnTo>
                  <a:pt x="259651" y="2521"/>
                </a:lnTo>
                <a:lnTo>
                  <a:pt x="251193" y="2521"/>
                </a:lnTo>
                <a:lnTo>
                  <a:pt x="237076" y="2369"/>
                </a:lnTo>
                <a:lnTo>
                  <a:pt x="225747" y="1307"/>
                </a:lnTo>
                <a:lnTo>
                  <a:pt x="223380" y="679"/>
                </a:lnTo>
                <a:lnTo>
                  <a:pt x="223380" y="5963"/>
                </a:lnTo>
                <a:lnTo>
                  <a:pt x="224764" y="6204"/>
                </a:lnTo>
                <a:lnTo>
                  <a:pt x="237937" y="10171"/>
                </a:lnTo>
                <a:lnTo>
                  <a:pt x="243513" y="20382"/>
                </a:lnTo>
                <a:lnTo>
                  <a:pt x="244551" y="36633"/>
                </a:lnTo>
                <a:lnTo>
                  <a:pt x="244551" y="98253"/>
                </a:lnTo>
                <a:lnTo>
                  <a:pt x="152272" y="2775"/>
                </a:lnTo>
                <a:lnTo>
                  <a:pt x="138854" y="2634"/>
                </a:lnTo>
                <a:lnTo>
                  <a:pt x="125465" y="2054"/>
                </a:lnTo>
                <a:lnTo>
                  <a:pt x="117386" y="1187"/>
                </a:lnTo>
                <a:lnTo>
                  <a:pt x="115785" y="679"/>
                </a:lnTo>
                <a:lnTo>
                  <a:pt x="116319" y="6204"/>
                </a:lnTo>
                <a:lnTo>
                  <a:pt x="117119" y="6204"/>
                </a:lnTo>
                <a:lnTo>
                  <a:pt x="129156" y="11323"/>
                </a:lnTo>
                <a:lnTo>
                  <a:pt x="139990" y="21276"/>
                </a:lnTo>
                <a:lnTo>
                  <a:pt x="142760" y="28416"/>
                </a:lnTo>
                <a:lnTo>
                  <a:pt x="142760" y="96399"/>
                </a:lnTo>
                <a:lnTo>
                  <a:pt x="140972" y="114714"/>
                </a:lnTo>
                <a:lnTo>
                  <a:pt x="134103" y="123520"/>
                </a:lnTo>
                <a:lnTo>
                  <a:pt x="125310" y="125685"/>
                </a:lnTo>
                <a:lnTo>
                  <a:pt x="121767" y="124898"/>
                </a:lnTo>
                <a:lnTo>
                  <a:pt x="108099" y="112194"/>
                </a:lnTo>
                <a:lnTo>
                  <a:pt x="99137" y="100863"/>
                </a:lnTo>
                <a:lnTo>
                  <a:pt x="93501" y="90499"/>
                </a:lnTo>
                <a:lnTo>
                  <a:pt x="89809" y="80692"/>
                </a:lnTo>
                <a:lnTo>
                  <a:pt x="86680" y="71037"/>
                </a:lnTo>
                <a:lnTo>
                  <a:pt x="84924" y="66211"/>
                </a:lnTo>
                <a:lnTo>
                  <a:pt x="97489" y="58498"/>
                </a:lnTo>
                <a:lnTo>
                  <a:pt x="105998" y="48234"/>
                </a:lnTo>
                <a:lnTo>
                  <a:pt x="109845" y="36489"/>
                </a:lnTo>
                <a:lnTo>
                  <a:pt x="110007" y="33496"/>
                </a:lnTo>
                <a:lnTo>
                  <a:pt x="107752" y="22145"/>
                </a:lnTo>
                <a:lnTo>
                  <a:pt x="101066" y="13372"/>
                </a:lnTo>
                <a:lnTo>
                  <a:pt x="90069" y="7016"/>
                </a:lnTo>
                <a:lnTo>
                  <a:pt x="74880" y="2915"/>
                </a:lnTo>
                <a:lnTo>
                  <a:pt x="55616" y="911"/>
                </a:lnTo>
                <a:lnTo>
                  <a:pt x="40870" y="314"/>
                </a:lnTo>
                <a:lnTo>
                  <a:pt x="26889" y="0"/>
                </a:lnTo>
                <a:lnTo>
                  <a:pt x="14206" y="179"/>
                </a:lnTo>
                <a:lnTo>
                  <a:pt x="3684" y="1079"/>
                </a:lnTo>
                <a:lnTo>
                  <a:pt x="0" y="1670"/>
                </a:lnTo>
                <a:lnTo>
                  <a:pt x="1358" y="6648"/>
                </a:lnTo>
                <a:lnTo>
                  <a:pt x="2438" y="6102"/>
                </a:lnTo>
                <a:lnTo>
                  <a:pt x="5333" y="5594"/>
                </a:lnTo>
                <a:close/>
              </a:path>
              <a:path w="277101" h="134487">
                <a:moveTo>
                  <a:pt x="52120" y="74441"/>
                </a:moveTo>
                <a:lnTo>
                  <a:pt x="56108" y="74441"/>
                </a:lnTo>
                <a:lnTo>
                  <a:pt x="63861" y="65894"/>
                </a:lnTo>
                <a:lnTo>
                  <a:pt x="51777" y="66770"/>
                </a:lnTo>
                <a:lnTo>
                  <a:pt x="48348" y="66770"/>
                </a:lnTo>
                <a:lnTo>
                  <a:pt x="48158" y="74441"/>
                </a:lnTo>
                <a:lnTo>
                  <a:pt x="52120" y="74441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5" name="object 12"/>
          <p:cNvSpPr>
            <a:spLocks/>
          </p:cNvSpPr>
          <p:nvPr/>
        </p:nvSpPr>
        <p:spPr bwMode="auto">
          <a:xfrm>
            <a:off x="2455863" y="6154738"/>
            <a:ext cx="87312" cy="112712"/>
          </a:xfrm>
          <a:custGeom>
            <a:avLst/>
            <a:gdLst/>
            <a:ahLst/>
            <a:cxnLst>
              <a:cxn ang="0">
                <a:pos x="228" y="119913"/>
              </a:cxn>
              <a:cxn ang="0">
                <a:pos x="0" y="124904"/>
              </a:cxn>
              <a:cxn ang="0">
                <a:pos x="11487" y="132088"/>
              </a:cxn>
              <a:cxn ang="0">
                <a:pos x="23319" y="135409"/>
              </a:cxn>
              <a:cxn ang="0">
                <a:pos x="36944" y="136093"/>
              </a:cxn>
              <a:cxn ang="0">
                <a:pos x="46735" y="134829"/>
              </a:cxn>
              <a:cxn ang="0">
                <a:pos x="59794" y="129195"/>
              </a:cxn>
              <a:cxn ang="0">
                <a:pos x="69560" y="119959"/>
              </a:cxn>
              <a:cxn ang="0">
                <a:pos x="75587" y="108091"/>
              </a:cxn>
              <a:cxn ang="0">
                <a:pos x="77431" y="94564"/>
              </a:cxn>
              <a:cxn ang="0">
                <a:pos x="77005" y="89846"/>
              </a:cxn>
              <a:cxn ang="0">
                <a:pos x="72132" y="77498"/>
              </a:cxn>
              <a:cxn ang="0">
                <a:pos x="63232" y="68169"/>
              </a:cxn>
              <a:cxn ang="0">
                <a:pos x="52028" y="60722"/>
              </a:cxn>
              <a:cxn ang="0">
                <a:pos x="40243" y="54022"/>
              </a:cxn>
              <a:cxn ang="0">
                <a:pos x="29600" y="46932"/>
              </a:cxn>
              <a:cxn ang="0">
                <a:pos x="21821" y="38316"/>
              </a:cxn>
              <a:cxn ang="0">
                <a:pos x="18630" y="27038"/>
              </a:cxn>
              <a:cxn ang="0">
                <a:pos x="18901" y="22995"/>
              </a:cxn>
              <a:cxn ang="0">
                <a:pos x="25859" y="12138"/>
              </a:cxn>
              <a:cxn ang="0">
                <a:pos x="39814" y="8255"/>
              </a:cxn>
              <a:cxn ang="0">
                <a:pos x="51453" y="10547"/>
              </a:cxn>
              <a:cxn ang="0">
                <a:pos x="61286" y="18930"/>
              </a:cxn>
              <a:cxn ang="0">
                <a:pos x="66598" y="32169"/>
              </a:cxn>
              <a:cxn ang="0">
                <a:pos x="71894" y="32042"/>
              </a:cxn>
              <a:cxn ang="0">
                <a:pos x="70200" y="14541"/>
              </a:cxn>
              <a:cxn ang="0">
                <a:pos x="67589" y="6731"/>
              </a:cxn>
              <a:cxn ang="0">
                <a:pos x="55468" y="1600"/>
              </a:cxn>
              <a:cxn ang="0">
                <a:pos x="41465" y="0"/>
              </a:cxn>
              <a:cxn ang="0">
                <a:pos x="35310" y="567"/>
              </a:cxn>
              <a:cxn ang="0">
                <a:pos x="21245" y="5495"/>
              </a:cxn>
              <a:cxn ang="0">
                <a:pos x="10581" y="14306"/>
              </a:cxn>
              <a:cxn ang="0">
                <a:pos x="3889" y="25612"/>
              </a:cxn>
              <a:cxn ang="0">
                <a:pos x="1739" y="38023"/>
              </a:cxn>
              <a:cxn ang="0">
                <a:pos x="2111" y="42203"/>
              </a:cxn>
              <a:cxn ang="0">
                <a:pos x="6957" y="54119"/>
              </a:cxn>
              <a:cxn ang="0">
                <a:pos x="15976" y="63232"/>
              </a:cxn>
              <a:cxn ang="0">
                <a:pos x="27395" y="70659"/>
              </a:cxn>
              <a:cxn ang="0">
                <a:pos x="39440" y="77515"/>
              </a:cxn>
              <a:cxn ang="0">
                <a:pos x="50335" y="84915"/>
              </a:cxn>
              <a:cxn ang="0">
                <a:pos x="58307" y="93977"/>
              </a:cxn>
              <a:cxn ang="0">
                <a:pos x="61582" y="105816"/>
              </a:cxn>
              <a:cxn ang="0">
                <a:pos x="60313" y="113192"/>
              </a:cxn>
              <a:cxn ang="0">
                <a:pos x="51641" y="123423"/>
              </a:cxn>
              <a:cxn ang="0">
                <a:pos x="38608" y="127571"/>
              </a:cxn>
              <a:cxn ang="0">
                <a:pos x="34732" y="127666"/>
              </a:cxn>
              <a:cxn ang="0">
                <a:pos x="21565" y="125509"/>
              </a:cxn>
              <a:cxn ang="0">
                <a:pos x="12861" y="118423"/>
              </a:cxn>
              <a:cxn ang="0">
                <a:pos x="5410" y="105448"/>
              </a:cxn>
              <a:cxn ang="0">
                <a:pos x="647" y="105841"/>
              </a:cxn>
              <a:cxn ang="0">
                <a:pos x="228" y="119913"/>
              </a:cxn>
            </a:cxnLst>
            <a:rect l="0" t="0" r="r" b="b"/>
            <a:pathLst>
              <a:path w="77431" h="136093">
                <a:moveTo>
                  <a:pt x="228" y="119913"/>
                </a:moveTo>
                <a:lnTo>
                  <a:pt x="0" y="124904"/>
                </a:lnTo>
                <a:lnTo>
                  <a:pt x="11487" y="132088"/>
                </a:lnTo>
                <a:lnTo>
                  <a:pt x="23319" y="135409"/>
                </a:lnTo>
                <a:lnTo>
                  <a:pt x="36944" y="136093"/>
                </a:lnTo>
                <a:lnTo>
                  <a:pt x="46735" y="134829"/>
                </a:lnTo>
                <a:lnTo>
                  <a:pt x="59794" y="129195"/>
                </a:lnTo>
                <a:lnTo>
                  <a:pt x="69560" y="119959"/>
                </a:lnTo>
                <a:lnTo>
                  <a:pt x="75587" y="108091"/>
                </a:lnTo>
                <a:lnTo>
                  <a:pt x="77431" y="94564"/>
                </a:lnTo>
                <a:lnTo>
                  <a:pt x="77005" y="89846"/>
                </a:lnTo>
                <a:lnTo>
                  <a:pt x="72132" y="77498"/>
                </a:lnTo>
                <a:lnTo>
                  <a:pt x="63232" y="68169"/>
                </a:lnTo>
                <a:lnTo>
                  <a:pt x="52028" y="60722"/>
                </a:lnTo>
                <a:lnTo>
                  <a:pt x="40243" y="54022"/>
                </a:lnTo>
                <a:lnTo>
                  <a:pt x="29600" y="46932"/>
                </a:lnTo>
                <a:lnTo>
                  <a:pt x="21821" y="38316"/>
                </a:lnTo>
                <a:lnTo>
                  <a:pt x="18630" y="27038"/>
                </a:lnTo>
                <a:lnTo>
                  <a:pt x="18901" y="22995"/>
                </a:lnTo>
                <a:lnTo>
                  <a:pt x="25859" y="12138"/>
                </a:lnTo>
                <a:lnTo>
                  <a:pt x="39814" y="8255"/>
                </a:lnTo>
                <a:lnTo>
                  <a:pt x="51453" y="10547"/>
                </a:lnTo>
                <a:lnTo>
                  <a:pt x="61286" y="18930"/>
                </a:lnTo>
                <a:lnTo>
                  <a:pt x="66598" y="32169"/>
                </a:lnTo>
                <a:lnTo>
                  <a:pt x="71894" y="32042"/>
                </a:lnTo>
                <a:lnTo>
                  <a:pt x="70200" y="14541"/>
                </a:lnTo>
                <a:lnTo>
                  <a:pt x="67589" y="6731"/>
                </a:lnTo>
                <a:lnTo>
                  <a:pt x="55468" y="1600"/>
                </a:lnTo>
                <a:lnTo>
                  <a:pt x="41465" y="0"/>
                </a:lnTo>
                <a:lnTo>
                  <a:pt x="35310" y="567"/>
                </a:lnTo>
                <a:lnTo>
                  <a:pt x="21245" y="5495"/>
                </a:lnTo>
                <a:lnTo>
                  <a:pt x="10581" y="14306"/>
                </a:lnTo>
                <a:lnTo>
                  <a:pt x="3889" y="25612"/>
                </a:lnTo>
                <a:lnTo>
                  <a:pt x="1739" y="38023"/>
                </a:lnTo>
                <a:lnTo>
                  <a:pt x="2111" y="42203"/>
                </a:lnTo>
                <a:lnTo>
                  <a:pt x="6957" y="54119"/>
                </a:lnTo>
                <a:lnTo>
                  <a:pt x="15976" y="63232"/>
                </a:lnTo>
                <a:lnTo>
                  <a:pt x="27395" y="70659"/>
                </a:lnTo>
                <a:lnTo>
                  <a:pt x="39440" y="77515"/>
                </a:lnTo>
                <a:lnTo>
                  <a:pt x="50335" y="84915"/>
                </a:lnTo>
                <a:lnTo>
                  <a:pt x="58307" y="93977"/>
                </a:lnTo>
                <a:lnTo>
                  <a:pt x="61582" y="105816"/>
                </a:lnTo>
                <a:lnTo>
                  <a:pt x="60313" y="113192"/>
                </a:lnTo>
                <a:lnTo>
                  <a:pt x="51641" y="123423"/>
                </a:lnTo>
                <a:lnTo>
                  <a:pt x="38608" y="127571"/>
                </a:lnTo>
                <a:lnTo>
                  <a:pt x="34732" y="127666"/>
                </a:lnTo>
                <a:lnTo>
                  <a:pt x="21565" y="125509"/>
                </a:lnTo>
                <a:lnTo>
                  <a:pt x="12861" y="118423"/>
                </a:lnTo>
                <a:lnTo>
                  <a:pt x="5410" y="105448"/>
                </a:lnTo>
                <a:lnTo>
                  <a:pt x="647" y="105841"/>
                </a:lnTo>
                <a:lnTo>
                  <a:pt x="228" y="119913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6" name="object 13"/>
          <p:cNvSpPr>
            <a:spLocks/>
          </p:cNvSpPr>
          <p:nvPr/>
        </p:nvSpPr>
        <p:spPr bwMode="auto">
          <a:xfrm>
            <a:off x="2047875" y="6121400"/>
            <a:ext cx="309563" cy="147638"/>
          </a:xfrm>
          <a:custGeom>
            <a:avLst/>
            <a:gdLst/>
            <a:ahLst/>
            <a:cxnLst>
              <a:cxn ang="0">
                <a:pos x="74256" y="4978"/>
              </a:cxn>
              <a:cxn ang="0">
                <a:pos x="73228" y="457"/>
              </a:cxn>
              <a:cxn ang="0">
                <a:pos x="57954" y="1623"/>
              </a:cxn>
              <a:cxn ang="0">
                <a:pos x="27699" y="2054"/>
              </a:cxn>
              <a:cxn ang="0">
                <a:pos x="2616" y="457"/>
              </a:cxn>
              <a:cxn ang="0">
                <a:pos x="1028" y="4978"/>
              </a:cxn>
              <a:cxn ang="0">
                <a:pos x="8558" y="5852"/>
              </a:cxn>
              <a:cxn ang="0">
                <a:pos x="25974" y="17305"/>
              </a:cxn>
              <a:cxn ang="0">
                <a:pos x="40157" y="47574"/>
              </a:cxn>
              <a:cxn ang="0">
                <a:pos x="91960" y="177101"/>
              </a:cxn>
              <a:cxn ang="0">
                <a:pos x="95935" y="175272"/>
              </a:cxn>
              <a:cxn ang="0">
                <a:pos x="185305" y="174993"/>
              </a:cxn>
              <a:cxn ang="0">
                <a:pos x="189255" y="176644"/>
              </a:cxn>
              <a:cxn ang="0">
                <a:pos x="243243" y="47574"/>
              </a:cxn>
              <a:cxn ang="0">
                <a:pos x="253087" y="25403"/>
              </a:cxn>
              <a:cxn ang="0">
                <a:pos x="267603" y="7795"/>
              </a:cxn>
              <a:cxn ang="0">
                <a:pos x="278383" y="4978"/>
              </a:cxn>
              <a:cxn ang="0">
                <a:pos x="277317" y="457"/>
              </a:cxn>
              <a:cxn ang="0">
                <a:pos x="252488" y="2070"/>
              </a:cxn>
              <a:cxn ang="0">
                <a:pos x="237901" y="1666"/>
              </a:cxn>
              <a:cxn ang="0">
                <a:pos x="223646" y="241"/>
              </a:cxn>
              <a:cxn ang="0">
                <a:pos x="226034" y="4978"/>
              </a:cxn>
              <a:cxn ang="0">
                <a:pos x="243243" y="8458"/>
              </a:cxn>
              <a:cxn ang="0">
                <a:pos x="242796" y="19587"/>
              </a:cxn>
              <a:cxn ang="0">
                <a:pos x="233692" y="45707"/>
              </a:cxn>
              <a:cxn ang="0">
                <a:pos x="163931" y="47015"/>
              </a:cxn>
              <a:cxn ang="0">
                <a:pos x="157216" y="24939"/>
              </a:cxn>
              <a:cxn ang="0">
                <a:pos x="155955" y="8191"/>
              </a:cxn>
              <a:cxn ang="0">
                <a:pos x="177609" y="4978"/>
              </a:cxn>
              <a:cxn ang="0">
                <a:pos x="179222" y="0"/>
              </a:cxn>
              <a:cxn ang="0">
                <a:pos x="159548" y="1678"/>
              </a:cxn>
              <a:cxn ang="0">
                <a:pos x="129220" y="2054"/>
              </a:cxn>
              <a:cxn ang="0">
                <a:pos x="104139" y="457"/>
              </a:cxn>
              <a:cxn ang="0">
                <a:pos x="103060" y="4978"/>
              </a:cxn>
              <a:cxn ang="0">
                <a:pos x="108849" y="5665"/>
              </a:cxn>
              <a:cxn ang="0">
                <a:pos x="125801" y="17180"/>
              </a:cxn>
              <a:cxn ang="0">
                <a:pos x="139852" y="47574"/>
              </a:cxn>
              <a:cxn ang="0">
                <a:pos x="102006" y="141198"/>
              </a:cxn>
              <a:cxn ang="0">
                <a:pos x="61357" y="39390"/>
              </a:cxn>
              <a:cxn ang="0">
                <a:pos x="54698" y="14770"/>
              </a:cxn>
              <a:cxn ang="0">
                <a:pos x="61315" y="6083"/>
              </a:cxn>
            </a:cxnLst>
            <a:rect l="0" t="0" r="r" b="b"/>
            <a:pathLst>
              <a:path w="279438" h="177101">
                <a:moveTo>
                  <a:pt x="73482" y="4978"/>
                </a:moveTo>
                <a:lnTo>
                  <a:pt x="74256" y="4978"/>
                </a:lnTo>
                <a:lnTo>
                  <a:pt x="75844" y="241"/>
                </a:lnTo>
                <a:lnTo>
                  <a:pt x="73228" y="457"/>
                </a:lnTo>
                <a:lnTo>
                  <a:pt x="69885" y="841"/>
                </a:lnTo>
                <a:lnTo>
                  <a:pt x="57954" y="1623"/>
                </a:lnTo>
                <a:lnTo>
                  <a:pt x="44380" y="1983"/>
                </a:lnTo>
                <a:lnTo>
                  <a:pt x="27699" y="2054"/>
                </a:lnTo>
                <a:lnTo>
                  <a:pt x="14182" y="1607"/>
                </a:lnTo>
                <a:lnTo>
                  <a:pt x="2616" y="457"/>
                </a:lnTo>
                <a:lnTo>
                  <a:pt x="0" y="241"/>
                </a:lnTo>
                <a:lnTo>
                  <a:pt x="1028" y="4978"/>
                </a:lnTo>
                <a:lnTo>
                  <a:pt x="2324" y="4978"/>
                </a:lnTo>
                <a:lnTo>
                  <a:pt x="8558" y="5852"/>
                </a:lnTo>
                <a:lnTo>
                  <a:pt x="18508" y="9743"/>
                </a:lnTo>
                <a:lnTo>
                  <a:pt x="25974" y="17305"/>
                </a:lnTo>
                <a:lnTo>
                  <a:pt x="32631" y="29571"/>
                </a:lnTo>
                <a:lnTo>
                  <a:pt x="40157" y="47574"/>
                </a:lnTo>
                <a:lnTo>
                  <a:pt x="91160" y="174993"/>
                </a:lnTo>
                <a:lnTo>
                  <a:pt x="91960" y="177101"/>
                </a:lnTo>
                <a:lnTo>
                  <a:pt x="95453" y="176644"/>
                </a:lnTo>
                <a:lnTo>
                  <a:pt x="95935" y="175272"/>
                </a:lnTo>
                <a:lnTo>
                  <a:pt x="145389" y="62928"/>
                </a:lnTo>
                <a:lnTo>
                  <a:pt x="185305" y="174993"/>
                </a:lnTo>
                <a:lnTo>
                  <a:pt x="186105" y="177101"/>
                </a:lnTo>
                <a:lnTo>
                  <a:pt x="189255" y="176644"/>
                </a:lnTo>
                <a:lnTo>
                  <a:pt x="189801" y="175272"/>
                </a:lnTo>
                <a:lnTo>
                  <a:pt x="243243" y="47574"/>
                </a:lnTo>
                <a:lnTo>
                  <a:pt x="245812" y="41466"/>
                </a:lnTo>
                <a:lnTo>
                  <a:pt x="253087" y="25403"/>
                </a:lnTo>
                <a:lnTo>
                  <a:pt x="259887" y="14391"/>
                </a:lnTo>
                <a:lnTo>
                  <a:pt x="267603" y="7795"/>
                </a:lnTo>
                <a:lnTo>
                  <a:pt x="277621" y="4978"/>
                </a:lnTo>
                <a:lnTo>
                  <a:pt x="278383" y="4978"/>
                </a:lnTo>
                <a:lnTo>
                  <a:pt x="279438" y="0"/>
                </a:lnTo>
                <a:lnTo>
                  <a:pt x="277317" y="457"/>
                </a:lnTo>
                <a:lnTo>
                  <a:pt x="266370" y="1785"/>
                </a:lnTo>
                <a:lnTo>
                  <a:pt x="252488" y="2070"/>
                </a:lnTo>
                <a:lnTo>
                  <a:pt x="251486" y="2068"/>
                </a:lnTo>
                <a:lnTo>
                  <a:pt x="237901" y="1666"/>
                </a:lnTo>
                <a:lnTo>
                  <a:pt x="226301" y="457"/>
                </a:lnTo>
                <a:lnTo>
                  <a:pt x="223646" y="241"/>
                </a:lnTo>
                <a:lnTo>
                  <a:pt x="225247" y="4978"/>
                </a:lnTo>
                <a:lnTo>
                  <a:pt x="226034" y="4978"/>
                </a:lnTo>
                <a:lnTo>
                  <a:pt x="239013" y="6349"/>
                </a:lnTo>
                <a:lnTo>
                  <a:pt x="243243" y="8458"/>
                </a:lnTo>
                <a:lnTo>
                  <a:pt x="243243" y="15024"/>
                </a:lnTo>
                <a:lnTo>
                  <a:pt x="242796" y="19587"/>
                </a:lnTo>
                <a:lnTo>
                  <a:pt x="239637" y="30309"/>
                </a:lnTo>
                <a:lnTo>
                  <a:pt x="233692" y="45707"/>
                </a:lnTo>
                <a:lnTo>
                  <a:pt x="195897" y="141198"/>
                </a:lnTo>
                <a:lnTo>
                  <a:pt x="163931" y="47015"/>
                </a:lnTo>
                <a:lnTo>
                  <a:pt x="160999" y="38184"/>
                </a:lnTo>
                <a:lnTo>
                  <a:pt x="157216" y="24939"/>
                </a:lnTo>
                <a:lnTo>
                  <a:pt x="155955" y="16090"/>
                </a:lnTo>
                <a:lnTo>
                  <a:pt x="155955" y="8191"/>
                </a:lnTo>
                <a:lnTo>
                  <a:pt x="161188" y="6349"/>
                </a:lnTo>
                <a:lnTo>
                  <a:pt x="177609" y="4978"/>
                </a:lnTo>
                <a:lnTo>
                  <a:pt x="178447" y="4978"/>
                </a:lnTo>
                <a:lnTo>
                  <a:pt x="179222" y="0"/>
                </a:lnTo>
                <a:lnTo>
                  <a:pt x="171962" y="996"/>
                </a:lnTo>
                <a:lnTo>
                  <a:pt x="159548" y="1678"/>
                </a:lnTo>
                <a:lnTo>
                  <a:pt x="145669" y="1993"/>
                </a:lnTo>
                <a:lnTo>
                  <a:pt x="129220" y="2054"/>
                </a:lnTo>
                <a:lnTo>
                  <a:pt x="115791" y="1605"/>
                </a:lnTo>
                <a:lnTo>
                  <a:pt x="104139" y="457"/>
                </a:lnTo>
                <a:lnTo>
                  <a:pt x="102006" y="241"/>
                </a:lnTo>
                <a:lnTo>
                  <a:pt x="103060" y="4978"/>
                </a:lnTo>
                <a:lnTo>
                  <a:pt x="103911" y="4978"/>
                </a:lnTo>
                <a:lnTo>
                  <a:pt x="108849" y="5665"/>
                </a:lnTo>
                <a:lnTo>
                  <a:pt x="118652" y="9535"/>
                </a:lnTo>
                <a:lnTo>
                  <a:pt x="125801" y="17180"/>
                </a:lnTo>
                <a:lnTo>
                  <a:pt x="132224" y="29545"/>
                </a:lnTo>
                <a:lnTo>
                  <a:pt x="139852" y="47574"/>
                </a:lnTo>
                <a:lnTo>
                  <a:pt x="141160" y="50749"/>
                </a:lnTo>
                <a:lnTo>
                  <a:pt x="102006" y="141198"/>
                </a:lnTo>
                <a:lnTo>
                  <a:pt x="64223" y="47015"/>
                </a:lnTo>
                <a:lnTo>
                  <a:pt x="61357" y="39390"/>
                </a:lnTo>
                <a:lnTo>
                  <a:pt x="56835" y="25287"/>
                </a:lnTo>
                <a:lnTo>
                  <a:pt x="54698" y="14770"/>
                </a:lnTo>
                <a:lnTo>
                  <a:pt x="54698" y="7670"/>
                </a:lnTo>
                <a:lnTo>
                  <a:pt x="61315" y="6083"/>
                </a:lnTo>
                <a:lnTo>
                  <a:pt x="73482" y="4978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7" name="object 14"/>
          <p:cNvSpPr>
            <a:spLocks/>
          </p:cNvSpPr>
          <p:nvPr/>
        </p:nvSpPr>
        <p:spPr bwMode="auto">
          <a:xfrm>
            <a:off x="2328863" y="6156325"/>
            <a:ext cx="115887" cy="107950"/>
          </a:xfrm>
          <a:custGeom>
            <a:avLst/>
            <a:gdLst/>
            <a:ahLst/>
            <a:cxnLst>
              <a:cxn ang="0">
                <a:pos x="89128" y="49415"/>
              </a:cxn>
              <a:cxn ang="0">
                <a:pos x="83623" y="51921"/>
              </a:cxn>
              <a:cxn ang="0">
                <a:pos x="58216" y="59207"/>
              </a:cxn>
              <a:cxn ang="0">
                <a:pos x="44970" y="22479"/>
              </a:cxn>
              <a:cxn ang="0">
                <a:pos x="46050" y="10579"/>
              </a:cxn>
              <a:cxn ang="0">
                <a:pos x="77627" y="11257"/>
              </a:cxn>
              <a:cxn ang="0">
                <a:pos x="93599" y="23533"/>
              </a:cxn>
              <a:cxn ang="0">
                <a:pos x="98386" y="21920"/>
              </a:cxn>
              <a:cxn ang="0">
                <a:pos x="98691" y="4508"/>
              </a:cxn>
              <a:cxn ang="0">
                <a:pos x="98027" y="394"/>
              </a:cxn>
              <a:cxn ang="0">
                <a:pos x="73108" y="1671"/>
              </a:cxn>
              <a:cxn ang="0">
                <a:pos x="38274" y="1700"/>
              </a:cxn>
              <a:cxn ang="0">
                <a:pos x="12361" y="957"/>
              </a:cxn>
              <a:cxn ang="0">
                <a:pos x="0" y="0"/>
              </a:cxn>
              <a:cxn ang="0">
                <a:pos x="1587" y="5537"/>
              </a:cxn>
              <a:cxn ang="0">
                <a:pos x="22275" y="17181"/>
              </a:cxn>
              <a:cxn ang="0">
                <a:pos x="23545" y="95707"/>
              </a:cxn>
              <a:cxn ang="0">
                <a:pos x="16437" y="122426"/>
              </a:cxn>
              <a:cxn ang="0">
                <a:pos x="812" y="125818"/>
              </a:cxn>
              <a:cxn ang="0">
                <a:pos x="1587" y="130860"/>
              </a:cxn>
              <a:cxn ang="0">
                <a:pos x="20234" y="130127"/>
              </a:cxn>
              <a:cxn ang="0">
                <a:pos x="60604" y="129857"/>
              </a:cxn>
              <a:cxn ang="0">
                <a:pos x="85153" y="130554"/>
              </a:cxn>
              <a:cxn ang="0">
                <a:pos x="98691" y="130860"/>
              </a:cxn>
              <a:cxn ang="0">
                <a:pos x="100723" y="126123"/>
              </a:cxn>
              <a:cxn ang="0">
                <a:pos x="104216" y="109169"/>
              </a:cxn>
              <a:cxn ang="0">
                <a:pos x="99695" y="103632"/>
              </a:cxn>
              <a:cxn ang="0">
                <a:pos x="87261" y="119280"/>
              </a:cxn>
              <a:cxn ang="0">
                <a:pos x="55283" y="120853"/>
              </a:cxn>
              <a:cxn ang="0">
                <a:pos x="46203" y="114638"/>
              </a:cxn>
              <a:cxn ang="0">
                <a:pos x="44970" y="66890"/>
              </a:cxn>
              <a:cxn ang="0">
                <a:pos x="78261" y="68838"/>
              </a:cxn>
              <a:cxn ang="0">
                <a:pos x="87782" y="77698"/>
              </a:cxn>
              <a:cxn ang="0">
                <a:pos x="88099" y="53632"/>
              </a:cxn>
            </a:cxnLst>
            <a:rect l="0" t="0" r="r" b="b"/>
            <a:pathLst>
              <a:path w="105016" h="130860">
                <a:moveTo>
                  <a:pt x="88849" y="50761"/>
                </a:moveTo>
                <a:lnTo>
                  <a:pt x="89128" y="49415"/>
                </a:lnTo>
                <a:lnTo>
                  <a:pt x="84086" y="49682"/>
                </a:lnTo>
                <a:lnTo>
                  <a:pt x="83623" y="51921"/>
                </a:lnTo>
                <a:lnTo>
                  <a:pt x="77880" y="58124"/>
                </a:lnTo>
                <a:lnTo>
                  <a:pt x="58216" y="59207"/>
                </a:lnTo>
                <a:lnTo>
                  <a:pt x="44970" y="59207"/>
                </a:lnTo>
                <a:lnTo>
                  <a:pt x="44970" y="22479"/>
                </a:lnTo>
                <a:lnTo>
                  <a:pt x="45237" y="15087"/>
                </a:lnTo>
                <a:lnTo>
                  <a:pt x="46050" y="10579"/>
                </a:lnTo>
                <a:lnTo>
                  <a:pt x="63233" y="10579"/>
                </a:lnTo>
                <a:lnTo>
                  <a:pt x="77627" y="11257"/>
                </a:lnTo>
                <a:lnTo>
                  <a:pt x="89873" y="15444"/>
                </a:lnTo>
                <a:lnTo>
                  <a:pt x="93599" y="23533"/>
                </a:lnTo>
                <a:lnTo>
                  <a:pt x="98691" y="23266"/>
                </a:lnTo>
                <a:lnTo>
                  <a:pt x="98386" y="21920"/>
                </a:lnTo>
                <a:lnTo>
                  <a:pt x="98691" y="16116"/>
                </a:lnTo>
                <a:lnTo>
                  <a:pt x="98691" y="4508"/>
                </a:lnTo>
                <a:lnTo>
                  <a:pt x="99961" y="228"/>
                </a:lnTo>
                <a:lnTo>
                  <a:pt x="98027" y="394"/>
                </a:lnTo>
                <a:lnTo>
                  <a:pt x="85920" y="1196"/>
                </a:lnTo>
                <a:lnTo>
                  <a:pt x="73108" y="1671"/>
                </a:lnTo>
                <a:lnTo>
                  <a:pt x="59778" y="1828"/>
                </a:lnTo>
                <a:lnTo>
                  <a:pt x="38274" y="1700"/>
                </a:lnTo>
                <a:lnTo>
                  <a:pt x="24832" y="1431"/>
                </a:lnTo>
                <a:lnTo>
                  <a:pt x="12361" y="957"/>
                </a:lnTo>
                <a:lnTo>
                  <a:pt x="1587" y="228"/>
                </a:lnTo>
                <a:lnTo>
                  <a:pt x="0" y="0"/>
                </a:lnTo>
                <a:lnTo>
                  <a:pt x="812" y="5537"/>
                </a:lnTo>
                <a:lnTo>
                  <a:pt x="1587" y="5537"/>
                </a:lnTo>
                <a:lnTo>
                  <a:pt x="15912" y="8627"/>
                </a:lnTo>
                <a:lnTo>
                  <a:pt x="22275" y="17181"/>
                </a:lnTo>
                <a:lnTo>
                  <a:pt x="23545" y="35953"/>
                </a:lnTo>
                <a:lnTo>
                  <a:pt x="23545" y="95707"/>
                </a:lnTo>
                <a:lnTo>
                  <a:pt x="22454" y="113587"/>
                </a:lnTo>
                <a:lnTo>
                  <a:pt x="16437" y="122426"/>
                </a:lnTo>
                <a:lnTo>
                  <a:pt x="1587" y="125818"/>
                </a:lnTo>
                <a:lnTo>
                  <a:pt x="812" y="125818"/>
                </a:lnTo>
                <a:lnTo>
                  <a:pt x="0" y="130860"/>
                </a:lnTo>
                <a:lnTo>
                  <a:pt x="1587" y="130860"/>
                </a:lnTo>
                <a:lnTo>
                  <a:pt x="8278" y="130497"/>
                </a:lnTo>
                <a:lnTo>
                  <a:pt x="20234" y="130127"/>
                </a:lnTo>
                <a:lnTo>
                  <a:pt x="33467" y="129937"/>
                </a:lnTo>
                <a:lnTo>
                  <a:pt x="60604" y="129857"/>
                </a:lnTo>
                <a:lnTo>
                  <a:pt x="71854" y="130032"/>
                </a:lnTo>
                <a:lnTo>
                  <a:pt x="85153" y="130554"/>
                </a:lnTo>
                <a:lnTo>
                  <a:pt x="95186" y="130860"/>
                </a:lnTo>
                <a:lnTo>
                  <a:pt x="98691" y="130860"/>
                </a:lnTo>
                <a:lnTo>
                  <a:pt x="99961" y="130060"/>
                </a:lnTo>
                <a:lnTo>
                  <a:pt x="100723" y="126123"/>
                </a:lnTo>
                <a:lnTo>
                  <a:pt x="102095" y="122123"/>
                </a:lnTo>
                <a:lnTo>
                  <a:pt x="104216" y="109169"/>
                </a:lnTo>
                <a:lnTo>
                  <a:pt x="105016" y="104165"/>
                </a:lnTo>
                <a:lnTo>
                  <a:pt x="99695" y="103632"/>
                </a:lnTo>
                <a:lnTo>
                  <a:pt x="96297" y="113901"/>
                </a:lnTo>
                <a:lnTo>
                  <a:pt x="87261" y="119280"/>
                </a:lnTo>
                <a:lnTo>
                  <a:pt x="65608" y="120853"/>
                </a:lnTo>
                <a:lnTo>
                  <a:pt x="55283" y="120853"/>
                </a:lnTo>
                <a:lnTo>
                  <a:pt x="51870" y="120642"/>
                </a:lnTo>
                <a:lnTo>
                  <a:pt x="46203" y="114638"/>
                </a:lnTo>
                <a:lnTo>
                  <a:pt x="44970" y="93040"/>
                </a:lnTo>
                <a:lnTo>
                  <a:pt x="44970" y="66890"/>
                </a:lnTo>
                <a:lnTo>
                  <a:pt x="61644" y="66900"/>
                </a:lnTo>
                <a:lnTo>
                  <a:pt x="78261" y="68838"/>
                </a:lnTo>
                <a:lnTo>
                  <a:pt x="82765" y="77978"/>
                </a:lnTo>
                <a:lnTo>
                  <a:pt x="87782" y="77698"/>
                </a:lnTo>
                <a:lnTo>
                  <a:pt x="87782" y="61823"/>
                </a:lnTo>
                <a:lnTo>
                  <a:pt x="88099" y="53632"/>
                </a:lnTo>
                <a:lnTo>
                  <a:pt x="88849" y="50761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8" name="object 15"/>
          <p:cNvSpPr>
            <a:spLocks/>
          </p:cNvSpPr>
          <p:nvPr/>
        </p:nvSpPr>
        <p:spPr bwMode="auto">
          <a:xfrm>
            <a:off x="2546350" y="6156325"/>
            <a:ext cx="128588" cy="109538"/>
          </a:xfrm>
          <a:custGeom>
            <a:avLst/>
            <a:gdLst/>
            <a:ahLst/>
            <a:cxnLst>
              <a:cxn ang="0">
                <a:pos x="27876" y="130276"/>
              </a:cxn>
              <a:cxn ang="0">
                <a:pos x="33905" y="129750"/>
              </a:cxn>
              <a:cxn ang="0">
                <a:pos x="46764" y="129332"/>
              </a:cxn>
              <a:cxn ang="0">
                <a:pos x="62928" y="129279"/>
              </a:cxn>
              <a:cxn ang="0">
                <a:pos x="76770" y="129525"/>
              </a:cxn>
              <a:cxn ang="0">
                <a:pos x="88442" y="130276"/>
              </a:cxn>
              <a:cxn ang="0">
                <a:pos x="90538" y="130530"/>
              </a:cxn>
              <a:cxn ang="0">
                <a:pos x="89979" y="125209"/>
              </a:cxn>
              <a:cxn ang="0">
                <a:pos x="89230" y="125209"/>
              </a:cxn>
              <a:cxn ang="0">
                <a:pos x="76801" y="122496"/>
              </a:cxn>
              <a:cxn ang="0">
                <a:pos x="70386" y="113706"/>
              </a:cxn>
              <a:cxn ang="0">
                <a:pos x="69126" y="95135"/>
              </a:cxn>
              <a:cxn ang="0">
                <a:pos x="69126" y="11315"/>
              </a:cxn>
              <a:cxn ang="0">
                <a:pos x="83350" y="11315"/>
              </a:cxn>
              <a:cxn ang="0">
                <a:pos x="92461" y="11799"/>
              </a:cxn>
              <a:cxn ang="0">
                <a:pos x="105568" y="16828"/>
              </a:cxn>
              <a:cxn ang="0">
                <a:pos x="109943" y="26111"/>
              </a:cxn>
              <a:cxn ang="0">
                <a:pos x="114731" y="26111"/>
              </a:cxn>
              <a:cxn ang="0">
                <a:pos x="114465" y="23520"/>
              </a:cxn>
              <a:cxn ang="0">
                <a:pos x="114465" y="7073"/>
              </a:cxn>
              <a:cxn ang="0">
                <a:pos x="115011" y="4775"/>
              </a:cxn>
              <a:cxn ang="0">
                <a:pos x="116052" y="533"/>
              </a:cxn>
              <a:cxn ang="0">
                <a:pos x="111302" y="0"/>
              </a:cxn>
              <a:cxn ang="0">
                <a:pos x="110388" y="889"/>
              </a:cxn>
              <a:cxn ang="0">
                <a:pos x="101006" y="2262"/>
              </a:cxn>
              <a:cxn ang="0">
                <a:pos x="83350" y="2044"/>
              </a:cxn>
              <a:cxn ang="0">
                <a:pos x="28284" y="2058"/>
              </a:cxn>
              <a:cxn ang="0">
                <a:pos x="12900" y="2212"/>
              </a:cxn>
              <a:cxn ang="0">
                <a:pos x="5016" y="0"/>
              </a:cxn>
              <a:cxn ang="0">
                <a:pos x="253" y="279"/>
              </a:cxn>
              <a:cxn ang="0">
                <a:pos x="838" y="2628"/>
              </a:cxn>
              <a:cxn ang="0">
                <a:pos x="1346" y="6007"/>
              </a:cxn>
              <a:cxn ang="0">
                <a:pos x="1511" y="11569"/>
              </a:cxn>
              <a:cxn ang="0">
                <a:pos x="838" y="21602"/>
              </a:cxn>
              <a:cxn ang="0">
                <a:pos x="0" y="25857"/>
              </a:cxn>
              <a:cxn ang="0">
                <a:pos x="4775" y="26365"/>
              </a:cxn>
              <a:cxn ang="0">
                <a:pos x="6636" y="21381"/>
              </a:cxn>
              <a:cxn ang="0">
                <a:pos x="14582" y="13981"/>
              </a:cxn>
              <a:cxn ang="0">
                <a:pos x="32461" y="11315"/>
              </a:cxn>
              <a:cxn ang="0">
                <a:pos x="47701" y="11315"/>
              </a:cxn>
              <a:cxn ang="0">
                <a:pos x="47701" y="95135"/>
              </a:cxn>
              <a:cxn ang="0">
                <a:pos x="46692" y="112119"/>
              </a:cxn>
              <a:cxn ang="0">
                <a:pos x="41079" y="121842"/>
              </a:cxn>
              <a:cxn ang="0">
                <a:pos x="27635" y="125209"/>
              </a:cxn>
              <a:cxn ang="0">
                <a:pos x="26860" y="125209"/>
              </a:cxn>
              <a:cxn ang="0">
                <a:pos x="25793" y="130835"/>
              </a:cxn>
              <a:cxn ang="0">
                <a:pos x="27876" y="130276"/>
              </a:cxn>
            </a:cxnLst>
            <a:rect l="0" t="0" r="r" b="b"/>
            <a:pathLst>
              <a:path w="116052" h="130835">
                <a:moveTo>
                  <a:pt x="27876" y="130276"/>
                </a:moveTo>
                <a:lnTo>
                  <a:pt x="33905" y="129750"/>
                </a:lnTo>
                <a:lnTo>
                  <a:pt x="46764" y="129332"/>
                </a:lnTo>
                <a:lnTo>
                  <a:pt x="62928" y="129279"/>
                </a:lnTo>
                <a:lnTo>
                  <a:pt x="76770" y="129525"/>
                </a:lnTo>
                <a:lnTo>
                  <a:pt x="88442" y="130276"/>
                </a:lnTo>
                <a:lnTo>
                  <a:pt x="90538" y="130530"/>
                </a:lnTo>
                <a:lnTo>
                  <a:pt x="89979" y="125209"/>
                </a:lnTo>
                <a:lnTo>
                  <a:pt x="89230" y="125209"/>
                </a:lnTo>
                <a:lnTo>
                  <a:pt x="76801" y="122496"/>
                </a:lnTo>
                <a:lnTo>
                  <a:pt x="70386" y="113706"/>
                </a:lnTo>
                <a:lnTo>
                  <a:pt x="69126" y="95135"/>
                </a:lnTo>
                <a:lnTo>
                  <a:pt x="69126" y="11315"/>
                </a:lnTo>
                <a:lnTo>
                  <a:pt x="83350" y="11315"/>
                </a:lnTo>
                <a:lnTo>
                  <a:pt x="92461" y="11799"/>
                </a:lnTo>
                <a:lnTo>
                  <a:pt x="105568" y="16828"/>
                </a:lnTo>
                <a:lnTo>
                  <a:pt x="109943" y="26111"/>
                </a:lnTo>
                <a:lnTo>
                  <a:pt x="114731" y="26111"/>
                </a:lnTo>
                <a:lnTo>
                  <a:pt x="114465" y="23520"/>
                </a:lnTo>
                <a:lnTo>
                  <a:pt x="114465" y="7073"/>
                </a:lnTo>
                <a:lnTo>
                  <a:pt x="115011" y="4775"/>
                </a:lnTo>
                <a:lnTo>
                  <a:pt x="116052" y="533"/>
                </a:lnTo>
                <a:lnTo>
                  <a:pt x="111302" y="0"/>
                </a:lnTo>
                <a:lnTo>
                  <a:pt x="110388" y="889"/>
                </a:lnTo>
                <a:lnTo>
                  <a:pt x="101006" y="2262"/>
                </a:lnTo>
                <a:lnTo>
                  <a:pt x="83350" y="2044"/>
                </a:lnTo>
                <a:lnTo>
                  <a:pt x="28284" y="2058"/>
                </a:lnTo>
                <a:lnTo>
                  <a:pt x="12900" y="2212"/>
                </a:lnTo>
                <a:lnTo>
                  <a:pt x="5016" y="0"/>
                </a:lnTo>
                <a:lnTo>
                  <a:pt x="253" y="279"/>
                </a:lnTo>
                <a:lnTo>
                  <a:pt x="838" y="2628"/>
                </a:lnTo>
                <a:lnTo>
                  <a:pt x="1346" y="6007"/>
                </a:lnTo>
                <a:lnTo>
                  <a:pt x="1511" y="11569"/>
                </a:lnTo>
                <a:lnTo>
                  <a:pt x="838" y="21602"/>
                </a:lnTo>
                <a:lnTo>
                  <a:pt x="0" y="25857"/>
                </a:lnTo>
                <a:lnTo>
                  <a:pt x="4775" y="26365"/>
                </a:lnTo>
                <a:lnTo>
                  <a:pt x="6636" y="21381"/>
                </a:lnTo>
                <a:lnTo>
                  <a:pt x="14582" y="13981"/>
                </a:lnTo>
                <a:lnTo>
                  <a:pt x="32461" y="11315"/>
                </a:lnTo>
                <a:lnTo>
                  <a:pt x="47701" y="11315"/>
                </a:lnTo>
                <a:lnTo>
                  <a:pt x="47701" y="95135"/>
                </a:lnTo>
                <a:lnTo>
                  <a:pt x="46692" y="112119"/>
                </a:lnTo>
                <a:lnTo>
                  <a:pt x="41079" y="121842"/>
                </a:lnTo>
                <a:lnTo>
                  <a:pt x="27635" y="125209"/>
                </a:lnTo>
                <a:lnTo>
                  <a:pt x="26860" y="125209"/>
                </a:lnTo>
                <a:lnTo>
                  <a:pt x="25793" y="130835"/>
                </a:lnTo>
                <a:lnTo>
                  <a:pt x="27876" y="130276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9" name="object 16"/>
          <p:cNvSpPr>
            <a:spLocks/>
          </p:cNvSpPr>
          <p:nvPr/>
        </p:nvSpPr>
        <p:spPr bwMode="auto">
          <a:xfrm>
            <a:off x="2679700" y="6156325"/>
            <a:ext cx="115888" cy="107950"/>
          </a:xfrm>
          <a:custGeom>
            <a:avLst/>
            <a:gdLst/>
            <a:ahLst/>
            <a:cxnLst>
              <a:cxn ang="0">
                <a:pos x="89090" y="49415"/>
              </a:cxn>
              <a:cxn ang="0">
                <a:pos x="83587" y="51956"/>
              </a:cxn>
              <a:cxn ang="0">
                <a:pos x="58140" y="59207"/>
              </a:cxn>
              <a:cxn ang="0">
                <a:pos x="44945" y="22479"/>
              </a:cxn>
              <a:cxn ang="0">
                <a:pos x="45961" y="10579"/>
              </a:cxn>
              <a:cxn ang="0">
                <a:pos x="77642" y="11263"/>
              </a:cxn>
              <a:cxn ang="0">
                <a:pos x="93598" y="23533"/>
              </a:cxn>
              <a:cxn ang="0">
                <a:pos x="98361" y="21920"/>
              </a:cxn>
              <a:cxn ang="0">
                <a:pos x="98564" y="4508"/>
              </a:cxn>
              <a:cxn ang="0">
                <a:pos x="97968" y="397"/>
              </a:cxn>
              <a:cxn ang="0">
                <a:pos x="73035" y="1672"/>
              </a:cxn>
              <a:cxn ang="0">
                <a:pos x="38271" y="1700"/>
              </a:cxn>
              <a:cxn ang="0">
                <a:pos x="12353" y="957"/>
              </a:cxn>
              <a:cxn ang="0">
                <a:pos x="0" y="0"/>
              </a:cxn>
              <a:cxn ang="0">
                <a:pos x="1562" y="5537"/>
              </a:cxn>
              <a:cxn ang="0">
                <a:pos x="22259" y="17183"/>
              </a:cxn>
              <a:cxn ang="0">
                <a:pos x="23533" y="95707"/>
              </a:cxn>
              <a:cxn ang="0">
                <a:pos x="16413" y="122427"/>
              </a:cxn>
              <a:cxn ang="0">
                <a:pos x="787" y="125818"/>
              </a:cxn>
              <a:cxn ang="0">
                <a:pos x="1562" y="130860"/>
              </a:cxn>
              <a:cxn ang="0">
                <a:pos x="20164" y="130128"/>
              </a:cxn>
              <a:cxn ang="0">
                <a:pos x="60502" y="129857"/>
              </a:cxn>
              <a:cxn ang="0">
                <a:pos x="85125" y="130555"/>
              </a:cxn>
              <a:cxn ang="0">
                <a:pos x="98564" y="130860"/>
              </a:cxn>
              <a:cxn ang="0">
                <a:pos x="100749" y="126123"/>
              </a:cxn>
              <a:cxn ang="0">
                <a:pos x="104114" y="109169"/>
              </a:cxn>
              <a:cxn ang="0">
                <a:pos x="99669" y="103632"/>
              </a:cxn>
              <a:cxn ang="0">
                <a:pos x="87225" y="119282"/>
              </a:cxn>
              <a:cxn ang="0">
                <a:pos x="55244" y="120853"/>
              </a:cxn>
              <a:cxn ang="0">
                <a:pos x="46165" y="114640"/>
              </a:cxn>
              <a:cxn ang="0">
                <a:pos x="44945" y="66890"/>
              </a:cxn>
              <a:cxn ang="0">
                <a:pos x="78245" y="68846"/>
              </a:cxn>
              <a:cxn ang="0">
                <a:pos x="87756" y="77698"/>
              </a:cxn>
              <a:cxn ang="0">
                <a:pos x="88010" y="53632"/>
              </a:cxn>
            </a:cxnLst>
            <a:rect l="0" t="0" r="r" b="b"/>
            <a:pathLst>
              <a:path w="104990" h="130860">
                <a:moveTo>
                  <a:pt x="88823" y="50761"/>
                </a:moveTo>
                <a:lnTo>
                  <a:pt x="89090" y="49415"/>
                </a:lnTo>
                <a:lnTo>
                  <a:pt x="84061" y="49682"/>
                </a:lnTo>
                <a:lnTo>
                  <a:pt x="83587" y="51956"/>
                </a:lnTo>
                <a:lnTo>
                  <a:pt x="77829" y="58129"/>
                </a:lnTo>
                <a:lnTo>
                  <a:pt x="58140" y="59207"/>
                </a:lnTo>
                <a:lnTo>
                  <a:pt x="44945" y="59207"/>
                </a:lnTo>
                <a:lnTo>
                  <a:pt x="44945" y="22479"/>
                </a:lnTo>
                <a:lnTo>
                  <a:pt x="45186" y="15087"/>
                </a:lnTo>
                <a:lnTo>
                  <a:pt x="45961" y="10579"/>
                </a:lnTo>
                <a:lnTo>
                  <a:pt x="63182" y="10579"/>
                </a:lnTo>
                <a:lnTo>
                  <a:pt x="77642" y="11263"/>
                </a:lnTo>
                <a:lnTo>
                  <a:pt x="89856" y="15453"/>
                </a:lnTo>
                <a:lnTo>
                  <a:pt x="93598" y="23533"/>
                </a:lnTo>
                <a:lnTo>
                  <a:pt x="98564" y="23266"/>
                </a:lnTo>
                <a:lnTo>
                  <a:pt x="98361" y="21920"/>
                </a:lnTo>
                <a:lnTo>
                  <a:pt x="98564" y="16116"/>
                </a:lnTo>
                <a:lnTo>
                  <a:pt x="98564" y="4508"/>
                </a:lnTo>
                <a:lnTo>
                  <a:pt x="99936" y="228"/>
                </a:lnTo>
                <a:lnTo>
                  <a:pt x="97968" y="397"/>
                </a:lnTo>
                <a:lnTo>
                  <a:pt x="85856" y="1197"/>
                </a:lnTo>
                <a:lnTo>
                  <a:pt x="73035" y="1672"/>
                </a:lnTo>
                <a:lnTo>
                  <a:pt x="59715" y="1828"/>
                </a:lnTo>
                <a:lnTo>
                  <a:pt x="38271" y="1700"/>
                </a:lnTo>
                <a:lnTo>
                  <a:pt x="24831" y="1431"/>
                </a:lnTo>
                <a:lnTo>
                  <a:pt x="12353" y="957"/>
                </a:lnTo>
                <a:lnTo>
                  <a:pt x="1562" y="228"/>
                </a:lnTo>
                <a:lnTo>
                  <a:pt x="0" y="0"/>
                </a:lnTo>
                <a:lnTo>
                  <a:pt x="787" y="5537"/>
                </a:lnTo>
                <a:lnTo>
                  <a:pt x="1562" y="5537"/>
                </a:lnTo>
                <a:lnTo>
                  <a:pt x="15894" y="8629"/>
                </a:lnTo>
                <a:lnTo>
                  <a:pt x="22259" y="17183"/>
                </a:lnTo>
                <a:lnTo>
                  <a:pt x="23533" y="35953"/>
                </a:lnTo>
                <a:lnTo>
                  <a:pt x="23533" y="95707"/>
                </a:lnTo>
                <a:lnTo>
                  <a:pt x="22437" y="113592"/>
                </a:lnTo>
                <a:lnTo>
                  <a:pt x="16413" y="122427"/>
                </a:lnTo>
                <a:lnTo>
                  <a:pt x="1562" y="125818"/>
                </a:lnTo>
                <a:lnTo>
                  <a:pt x="787" y="125818"/>
                </a:lnTo>
                <a:lnTo>
                  <a:pt x="0" y="130860"/>
                </a:lnTo>
                <a:lnTo>
                  <a:pt x="1562" y="130860"/>
                </a:lnTo>
                <a:lnTo>
                  <a:pt x="8202" y="130499"/>
                </a:lnTo>
                <a:lnTo>
                  <a:pt x="20164" y="130128"/>
                </a:lnTo>
                <a:lnTo>
                  <a:pt x="33395" y="129937"/>
                </a:lnTo>
                <a:lnTo>
                  <a:pt x="60502" y="129857"/>
                </a:lnTo>
                <a:lnTo>
                  <a:pt x="71825" y="130033"/>
                </a:lnTo>
                <a:lnTo>
                  <a:pt x="85125" y="130555"/>
                </a:lnTo>
                <a:lnTo>
                  <a:pt x="95135" y="130860"/>
                </a:lnTo>
                <a:lnTo>
                  <a:pt x="98564" y="130860"/>
                </a:lnTo>
                <a:lnTo>
                  <a:pt x="99936" y="130060"/>
                </a:lnTo>
                <a:lnTo>
                  <a:pt x="100749" y="126123"/>
                </a:lnTo>
                <a:lnTo>
                  <a:pt x="102082" y="122123"/>
                </a:lnTo>
                <a:lnTo>
                  <a:pt x="104114" y="109169"/>
                </a:lnTo>
                <a:lnTo>
                  <a:pt x="104990" y="104165"/>
                </a:lnTo>
                <a:lnTo>
                  <a:pt x="99669" y="103632"/>
                </a:lnTo>
                <a:lnTo>
                  <a:pt x="96259" y="113910"/>
                </a:lnTo>
                <a:lnTo>
                  <a:pt x="87225" y="119282"/>
                </a:lnTo>
                <a:lnTo>
                  <a:pt x="65557" y="120853"/>
                </a:lnTo>
                <a:lnTo>
                  <a:pt x="55244" y="120853"/>
                </a:lnTo>
                <a:lnTo>
                  <a:pt x="51827" y="120643"/>
                </a:lnTo>
                <a:lnTo>
                  <a:pt x="46165" y="114640"/>
                </a:lnTo>
                <a:lnTo>
                  <a:pt x="44945" y="93040"/>
                </a:lnTo>
                <a:lnTo>
                  <a:pt x="44945" y="66890"/>
                </a:lnTo>
                <a:lnTo>
                  <a:pt x="61670" y="66900"/>
                </a:lnTo>
                <a:lnTo>
                  <a:pt x="78245" y="68846"/>
                </a:lnTo>
                <a:lnTo>
                  <a:pt x="82740" y="77978"/>
                </a:lnTo>
                <a:lnTo>
                  <a:pt x="87756" y="77698"/>
                </a:lnTo>
                <a:lnTo>
                  <a:pt x="87756" y="61823"/>
                </a:lnTo>
                <a:lnTo>
                  <a:pt x="88010" y="53632"/>
                </a:lnTo>
                <a:lnTo>
                  <a:pt x="88823" y="50761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0" name="object 17"/>
          <p:cNvSpPr>
            <a:spLocks/>
          </p:cNvSpPr>
          <p:nvPr/>
        </p:nvSpPr>
        <p:spPr bwMode="auto">
          <a:xfrm>
            <a:off x="3430588" y="6154738"/>
            <a:ext cx="85725" cy="112712"/>
          </a:xfrm>
          <a:custGeom>
            <a:avLst/>
            <a:gdLst/>
            <a:ahLst/>
            <a:cxnLst>
              <a:cxn ang="0">
                <a:pos x="190" y="119938"/>
              </a:cxn>
              <a:cxn ang="0">
                <a:pos x="0" y="124980"/>
              </a:cxn>
              <a:cxn ang="0">
                <a:pos x="11486" y="132159"/>
              </a:cxn>
              <a:cxn ang="0">
                <a:pos x="23330" y="135451"/>
              </a:cxn>
              <a:cxn ang="0">
                <a:pos x="36944" y="136105"/>
              </a:cxn>
              <a:cxn ang="0">
                <a:pos x="46649" y="134858"/>
              </a:cxn>
              <a:cxn ang="0">
                <a:pos x="59708" y="129239"/>
              </a:cxn>
              <a:cxn ang="0">
                <a:pos x="69477" y="120007"/>
              </a:cxn>
              <a:cxn ang="0">
                <a:pos x="75508" y="108134"/>
              </a:cxn>
              <a:cxn ang="0">
                <a:pos x="77355" y="94589"/>
              </a:cxn>
              <a:cxn ang="0">
                <a:pos x="76922" y="89839"/>
              </a:cxn>
              <a:cxn ang="0">
                <a:pos x="72041" y="77513"/>
              </a:cxn>
              <a:cxn ang="0">
                <a:pos x="63146" y="68198"/>
              </a:cxn>
              <a:cxn ang="0">
                <a:pos x="51954" y="60758"/>
              </a:cxn>
              <a:cxn ang="0">
                <a:pos x="40183" y="54056"/>
              </a:cxn>
              <a:cxn ang="0">
                <a:pos x="29552" y="46958"/>
              </a:cxn>
              <a:cxn ang="0">
                <a:pos x="21778" y="38326"/>
              </a:cxn>
              <a:cxn ang="0">
                <a:pos x="18580" y="27025"/>
              </a:cxn>
              <a:cxn ang="0">
                <a:pos x="18853" y="22990"/>
              </a:cxn>
              <a:cxn ang="0">
                <a:pos x="25820" y="12175"/>
              </a:cxn>
              <a:cxn ang="0">
                <a:pos x="39789" y="8242"/>
              </a:cxn>
              <a:cxn ang="0">
                <a:pos x="51409" y="10564"/>
              </a:cxn>
              <a:cxn ang="0">
                <a:pos x="61249" y="18975"/>
              </a:cxn>
              <a:cxn ang="0">
                <a:pos x="66573" y="32194"/>
              </a:cxn>
              <a:cxn ang="0">
                <a:pos x="71894" y="32067"/>
              </a:cxn>
              <a:cxn ang="0">
                <a:pos x="70158" y="14622"/>
              </a:cxn>
              <a:cxn ang="0">
                <a:pos x="67564" y="6794"/>
              </a:cxn>
              <a:cxn ang="0">
                <a:pos x="55387" y="1640"/>
              </a:cxn>
              <a:cxn ang="0">
                <a:pos x="41376" y="0"/>
              </a:cxn>
              <a:cxn ang="0">
                <a:pos x="35173" y="590"/>
              </a:cxn>
              <a:cxn ang="0">
                <a:pos x="21127" y="5552"/>
              </a:cxn>
              <a:cxn ang="0">
                <a:pos x="10478" y="14375"/>
              </a:cxn>
              <a:cxn ang="0">
                <a:pos x="3796" y="25679"/>
              </a:cxn>
              <a:cxn ang="0">
                <a:pos x="1651" y="38087"/>
              </a:cxn>
              <a:cxn ang="0">
                <a:pos x="2041" y="42334"/>
              </a:cxn>
              <a:cxn ang="0">
                <a:pos x="6925" y="54223"/>
              </a:cxn>
              <a:cxn ang="0">
                <a:pos x="15962" y="63321"/>
              </a:cxn>
              <a:cxn ang="0">
                <a:pos x="27384" y="70741"/>
              </a:cxn>
              <a:cxn ang="0">
                <a:pos x="39424" y="77597"/>
              </a:cxn>
              <a:cxn ang="0">
                <a:pos x="50316" y="85003"/>
              </a:cxn>
              <a:cxn ang="0">
                <a:pos x="58291" y="94072"/>
              </a:cxn>
              <a:cxn ang="0">
                <a:pos x="61582" y="105917"/>
              </a:cxn>
              <a:cxn ang="0">
                <a:pos x="60298" y="113234"/>
              </a:cxn>
              <a:cxn ang="0">
                <a:pos x="51581" y="123460"/>
              </a:cxn>
              <a:cxn ang="0">
                <a:pos x="38531" y="127622"/>
              </a:cxn>
              <a:cxn ang="0">
                <a:pos x="34729" y="127716"/>
              </a:cxn>
              <a:cxn ang="0">
                <a:pos x="21544" y="125568"/>
              </a:cxn>
              <a:cxn ang="0">
                <a:pos x="12839" y="118477"/>
              </a:cxn>
              <a:cxn ang="0">
                <a:pos x="5410" y="105486"/>
              </a:cxn>
              <a:cxn ang="0">
                <a:pos x="609" y="105917"/>
              </a:cxn>
              <a:cxn ang="0">
                <a:pos x="190" y="119938"/>
              </a:cxn>
            </a:cxnLst>
            <a:rect l="0" t="0" r="r" b="b"/>
            <a:pathLst>
              <a:path w="77355" h="136105">
                <a:moveTo>
                  <a:pt x="190" y="119938"/>
                </a:moveTo>
                <a:lnTo>
                  <a:pt x="0" y="124980"/>
                </a:lnTo>
                <a:lnTo>
                  <a:pt x="11486" y="132159"/>
                </a:lnTo>
                <a:lnTo>
                  <a:pt x="23330" y="135451"/>
                </a:lnTo>
                <a:lnTo>
                  <a:pt x="36944" y="136105"/>
                </a:lnTo>
                <a:lnTo>
                  <a:pt x="46649" y="134858"/>
                </a:lnTo>
                <a:lnTo>
                  <a:pt x="59708" y="129239"/>
                </a:lnTo>
                <a:lnTo>
                  <a:pt x="69477" y="120007"/>
                </a:lnTo>
                <a:lnTo>
                  <a:pt x="75508" y="108134"/>
                </a:lnTo>
                <a:lnTo>
                  <a:pt x="77355" y="94589"/>
                </a:lnTo>
                <a:lnTo>
                  <a:pt x="76922" y="89839"/>
                </a:lnTo>
                <a:lnTo>
                  <a:pt x="72041" y="77513"/>
                </a:lnTo>
                <a:lnTo>
                  <a:pt x="63146" y="68198"/>
                </a:lnTo>
                <a:lnTo>
                  <a:pt x="51954" y="60758"/>
                </a:lnTo>
                <a:lnTo>
                  <a:pt x="40183" y="54056"/>
                </a:lnTo>
                <a:lnTo>
                  <a:pt x="29552" y="46958"/>
                </a:lnTo>
                <a:lnTo>
                  <a:pt x="21778" y="38326"/>
                </a:lnTo>
                <a:lnTo>
                  <a:pt x="18580" y="27025"/>
                </a:lnTo>
                <a:lnTo>
                  <a:pt x="18853" y="22990"/>
                </a:lnTo>
                <a:lnTo>
                  <a:pt x="25820" y="12175"/>
                </a:lnTo>
                <a:lnTo>
                  <a:pt x="39789" y="8242"/>
                </a:lnTo>
                <a:lnTo>
                  <a:pt x="51409" y="10564"/>
                </a:lnTo>
                <a:lnTo>
                  <a:pt x="61249" y="18975"/>
                </a:lnTo>
                <a:lnTo>
                  <a:pt x="66573" y="32194"/>
                </a:lnTo>
                <a:lnTo>
                  <a:pt x="71894" y="32067"/>
                </a:lnTo>
                <a:lnTo>
                  <a:pt x="70158" y="14622"/>
                </a:lnTo>
                <a:lnTo>
                  <a:pt x="67564" y="6794"/>
                </a:lnTo>
                <a:lnTo>
                  <a:pt x="55387" y="1640"/>
                </a:lnTo>
                <a:lnTo>
                  <a:pt x="41376" y="0"/>
                </a:lnTo>
                <a:lnTo>
                  <a:pt x="35173" y="590"/>
                </a:lnTo>
                <a:lnTo>
                  <a:pt x="21127" y="5552"/>
                </a:lnTo>
                <a:lnTo>
                  <a:pt x="10478" y="14375"/>
                </a:lnTo>
                <a:lnTo>
                  <a:pt x="3796" y="25679"/>
                </a:lnTo>
                <a:lnTo>
                  <a:pt x="1651" y="38087"/>
                </a:lnTo>
                <a:lnTo>
                  <a:pt x="2041" y="42334"/>
                </a:lnTo>
                <a:lnTo>
                  <a:pt x="6925" y="54223"/>
                </a:lnTo>
                <a:lnTo>
                  <a:pt x="15962" y="63321"/>
                </a:lnTo>
                <a:lnTo>
                  <a:pt x="27384" y="70741"/>
                </a:lnTo>
                <a:lnTo>
                  <a:pt x="39424" y="77597"/>
                </a:lnTo>
                <a:lnTo>
                  <a:pt x="50316" y="85003"/>
                </a:lnTo>
                <a:lnTo>
                  <a:pt x="58291" y="94072"/>
                </a:lnTo>
                <a:lnTo>
                  <a:pt x="61582" y="105917"/>
                </a:lnTo>
                <a:lnTo>
                  <a:pt x="60298" y="113234"/>
                </a:lnTo>
                <a:lnTo>
                  <a:pt x="51581" y="123460"/>
                </a:lnTo>
                <a:lnTo>
                  <a:pt x="38531" y="127622"/>
                </a:lnTo>
                <a:lnTo>
                  <a:pt x="34729" y="127716"/>
                </a:lnTo>
                <a:lnTo>
                  <a:pt x="21544" y="125568"/>
                </a:lnTo>
                <a:lnTo>
                  <a:pt x="12839" y="118477"/>
                </a:lnTo>
                <a:lnTo>
                  <a:pt x="5410" y="105486"/>
                </a:lnTo>
                <a:lnTo>
                  <a:pt x="609" y="105917"/>
                </a:lnTo>
                <a:lnTo>
                  <a:pt x="190" y="119938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1" name="object 18"/>
          <p:cNvSpPr>
            <a:spLocks/>
          </p:cNvSpPr>
          <p:nvPr/>
        </p:nvSpPr>
        <p:spPr bwMode="auto">
          <a:xfrm>
            <a:off x="3136900" y="6121400"/>
            <a:ext cx="238125" cy="144463"/>
          </a:xfrm>
          <a:custGeom>
            <a:avLst/>
            <a:gdLst/>
            <a:ahLst/>
            <a:cxnLst>
              <a:cxn ang="0">
                <a:pos x="1587" y="173824"/>
              </a:cxn>
              <a:cxn ang="0">
                <a:pos x="4904" y="173432"/>
              </a:cxn>
              <a:cxn ang="0">
                <a:pos x="28855" y="172024"/>
              </a:cxn>
              <a:cxn ang="0">
                <a:pos x="64355" y="172563"/>
              </a:cxn>
              <a:cxn ang="0">
                <a:pos x="77965" y="174052"/>
              </a:cxn>
              <a:cxn ang="0">
                <a:pos x="76149" y="168502"/>
              </a:cxn>
              <a:cxn ang="0">
                <a:pos x="55157" y="161716"/>
              </a:cxn>
              <a:cxn ang="0">
                <a:pos x="51815" y="126719"/>
              </a:cxn>
              <a:cxn ang="0">
                <a:pos x="55257" y="95808"/>
              </a:cxn>
              <a:cxn ang="0">
                <a:pos x="67716" y="96062"/>
              </a:cxn>
              <a:cxn ang="0">
                <a:pos x="78270" y="94690"/>
              </a:cxn>
              <a:cxn ang="0">
                <a:pos x="61645" y="88645"/>
              </a:cxn>
              <a:cxn ang="0">
                <a:pos x="55257" y="88962"/>
              </a:cxn>
              <a:cxn ang="0">
                <a:pos x="51815" y="44754"/>
              </a:cxn>
              <a:cxn ang="0">
                <a:pos x="49099" y="0"/>
              </a:cxn>
              <a:cxn ang="0">
                <a:pos x="21211" y="1330"/>
              </a:cxn>
              <a:cxn ang="0">
                <a:pos x="2616" y="4304"/>
              </a:cxn>
              <a:cxn ang="0">
                <a:pos x="2082" y="9333"/>
              </a:cxn>
              <a:cxn ang="0">
                <a:pos x="6616" y="8279"/>
              </a:cxn>
              <a:cxn ang="0">
                <a:pos x="12992" y="8000"/>
              </a:cxn>
              <a:cxn ang="0">
                <a:pos x="25021" y="13126"/>
              </a:cxn>
              <a:cxn ang="0">
                <a:pos x="28803" y="47129"/>
              </a:cxn>
              <a:cxn ang="0">
                <a:pos x="28304" y="148309"/>
              </a:cxn>
              <a:cxn ang="0">
                <a:pos x="17920" y="166380"/>
              </a:cxn>
              <a:cxn ang="0">
                <a:pos x="2616" y="168756"/>
              </a:cxn>
              <a:cxn ang="0">
                <a:pos x="113395" y="82224"/>
              </a:cxn>
              <a:cxn ang="0">
                <a:pos x="132910" y="61692"/>
              </a:cxn>
              <a:cxn ang="0">
                <a:pos x="139077" y="41096"/>
              </a:cxn>
              <a:cxn ang="0">
                <a:pos x="134680" y="23976"/>
              </a:cxn>
              <a:cxn ang="0">
                <a:pos x="115809" y="8072"/>
              </a:cxn>
              <a:cxn ang="0">
                <a:pos x="86182" y="678"/>
              </a:cxn>
              <a:cxn ang="0">
                <a:pos x="65129" y="-185"/>
              </a:cxn>
              <a:cxn ang="0">
                <a:pos x="51982" y="28466"/>
              </a:cxn>
              <a:cxn ang="0">
                <a:pos x="53670" y="7733"/>
              </a:cxn>
              <a:cxn ang="0">
                <a:pos x="61353" y="6958"/>
              </a:cxn>
              <a:cxn ang="0">
                <a:pos x="84099" y="8973"/>
              </a:cxn>
              <a:cxn ang="0">
                <a:pos x="106379" y="22188"/>
              </a:cxn>
              <a:cxn ang="0">
                <a:pos x="115277" y="52399"/>
              </a:cxn>
              <a:cxn ang="0">
                <a:pos x="113244" y="65349"/>
              </a:cxn>
              <a:cxn ang="0">
                <a:pos x="97274" y="82377"/>
              </a:cxn>
              <a:cxn ang="0">
                <a:pos x="78270" y="94690"/>
              </a:cxn>
              <a:cxn ang="0">
                <a:pos x="84340" y="105758"/>
              </a:cxn>
              <a:cxn ang="0">
                <a:pos x="93688" y="128495"/>
              </a:cxn>
              <a:cxn ang="0">
                <a:pos x="103852" y="153710"/>
              </a:cxn>
              <a:cxn ang="0">
                <a:pos x="116940" y="178157"/>
              </a:cxn>
              <a:cxn ang="0">
                <a:pos x="135061" y="198590"/>
              </a:cxn>
              <a:cxn ang="0">
                <a:pos x="160322" y="211765"/>
              </a:cxn>
              <a:cxn ang="0">
                <a:pos x="188697" y="214942"/>
              </a:cxn>
              <a:cxn ang="0">
                <a:pos x="213372" y="209015"/>
              </a:cxn>
              <a:cxn ang="0">
                <a:pos x="213093" y="204151"/>
              </a:cxn>
              <a:cxn ang="0">
                <a:pos x="201866" y="207174"/>
              </a:cxn>
              <a:cxn ang="0">
                <a:pos x="191122" y="207225"/>
              </a:cxn>
              <a:cxn ang="0">
                <a:pos x="166363" y="200880"/>
              </a:cxn>
              <a:cxn ang="0">
                <a:pos x="145950" y="184563"/>
              </a:cxn>
              <a:cxn ang="0">
                <a:pos x="131661" y="161853"/>
              </a:cxn>
              <a:cxn ang="0">
                <a:pos x="120914" y="136157"/>
              </a:cxn>
              <a:cxn ang="0">
                <a:pos x="111124" y="110881"/>
              </a:cxn>
              <a:cxn ang="0">
                <a:pos x="99707" y="89432"/>
              </a:cxn>
            </a:cxnLst>
            <a:rect l="0" t="0" r="r" b="b"/>
            <a:pathLst>
              <a:path w="215366" h="174244">
                <a:moveTo>
                  <a:pt x="2616" y="168756"/>
                </a:moveTo>
                <a:lnTo>
                  <a:pt x="1587" y="173824"/>
                </a:lnTo>
                <a:lnTo>
                  <a:pt x="4178" y="173532"/>
                </a:lnTo>
                <a:lnTo>
                  <a:pt x="4904" y="173432"/>
                </a:lnTo>
                <a:lnTo>
                  <a:pt x="16288" y="172403"/>
                </a:lnTo>
                <a:lnTo>
                  <a:pt x="28855" y="172024"/>
                </a:lnTo>
                <a:lnTo>
                  <a:pt x="50908" y="172051"/>
                </a:lnTo>
                <a:lnTo>
                  <a:pt x="64355" y="172563"/>
                </a:lnTo>
                <a:lnTo>
                  <a:pt x="75895" y="173532"/>
                </a:lnTo>
                <a:lnTo>
                  <a:pt x="77965" y="174052"/>
                </a:lnTo>
                <a:lnTo>
                  <a:pt x="77470" y="168502"/>
                </a:lnTo>
                <a:lnTo>
                  <a:pt x="76149" y="168502"/>
                </a:lnTo>
                <a:lnTo>
                  <a:pt x="63373" y="166808"/>
                </a:lnTo>
                <a:lnTo>
                  <a:pt x="55157" y="161716"/>
                </a:lnTo>
                <a:lnTo>
                  <a:pt x="52202" y="149641"/>
                </a:lnTo>
                <a:lnTo>
                  <a:pt x="51815" y="126719"/>
                </a:lnTo>
                <a:lnTo>
                  <a:pt x="51815" y="95528"/>
                </a:lnTo>
                <a:lnTo>
                  <a:pt x="55257" y="95808"/>
                </a:lnTo>
                <a:lnTo>
                  <a:pt x="56845" y="96062"/>
                </a:lnTo>
                <a:lnTo>
                  <a:pt x="67716" y="96062"/>
                </a:lnTo>
                <a:lnTo>
                  <a:pt x="73710" y="95808"/>
                </a:lnTo>
                <a:lnTo>
                  <a:pt x="78270" y="94690"/>
                </a:lnTo>
                <a:lnTo>
                  <a:pt x="82198" y="87023"/>
                </a:lnTo>
                <a:lnTo>
                  <a:pt x="61645" y="88645"/>
                </a:lnTo>
                <a:lnTo>
                  <a:pt x="57378" y="88645"/>
                </a:lnTo>
                <a:lnTo>
                  <a:pt x="55257" y="88962"/>
                </a:lnTo>
                <a:lnTo>
                  <a:pt x="51815" y="88645"/>
                </a:lnTo>
                <a:lnTo>
                  <a:pt x="51815" y="44754"/>
                </a:lnTo>
                <a:lnTo>
                  <a:pt x="51982" y="28466"/>
                </a:lnTo>
                <a:lnTo>
                  <a:pt x="49099" y="0"/>
                </a:lnTo>
                <a:lnTo>
                  <a:pt x="34273" y="487"/>
                </a:lnTo>
                <a:lnTo>
                  <a:pt x="21211" y="1330"/>
                </a:lnTo>
                <a:lnTo>
                  <a:pt x="10471" y="2584"/>
                </a:lnTo>
                <a:lnTo>
                  <a:pt x="2616" y="4304"/>
                </a:lnTo>
                <a:lnTo>
                  <a:pt x="0" y="5092"/>
                </a:lnTo>
                <a:lnTo>
                  <a:pt x="2082" y="9333"/>
                </a:lnTo>
                <a:lnTo>
                  <a:pt x="2857" y="9054"/>
                </a:lnTo>
                <a:lnTo>
                  <a:pt x="6616" y="8279"/>
                </a:lnTo>
                <a:lnTo>
                  <a:pt x="10261" y="8000"/>
                </a:lnTo>
                <a:lnTo>
                  <a:pt x="12992" y="8000"/>
                </a:lnTo>
                <a:lnTo>
                  <a:pt x="16985" y="8273"/>
                </a:lnTo>
                <a:lnTo>
                  <a:pt x="25021" y="13126"/>
                </a:lnTo>
                <a:lnTo>
                  <a:pt x="28225" y="25464"/>
                </a:lnTo>
                <a:lnTo>
                  <a:pt x="28803" y="47129"/>
                </a:lnTo>
                <a:lnTo>
                  <a:pt x="28803" y="126719"/>
                </a:lnTo>
                <a:lnTo>
                  <a:pt x="28304" y="148309"/>
                </a:lnTo>
                <a:lnTo>
                  <a:pt x="25356" y="161112"/>
                </a:lnTo>
                <a:lnTo>
                  <a:pt x="17920" y="166380"/>
                </a:lnTo>
                <a:lnTo>
                  <a:pt x="3962" y="168502"/>
                </a:lnTo>
                <a:lnTo>
                  <a:pt x="2616" y="168756"/>
                </a:lnTo>
                <a:close/>
              </a:path>
              <a:path w="215366" h="174244">
                <a:moveTo>
                  <a:pt x="99707" y="89432"/>
                </a:moveTo>
                <a:lnTo>
                  <a:pt x="113395" y="82224"/>
                </a:lnTo>
                <a:lnTo>
                  <a:pt x="124916" y="72451"/>
                </a:lnTo>
                <a:lnTo>
                  <a:pt x="132910" y="61692"/>
                </a:lnTo>
                <a:lnTo>
                  <a:pt x="137567" y="50916"/>
                </a:lnTo>
                <a:lnTo>
                  <a:pt x="139077" y="41096"/>
                </a:lnTo>
                <a:lnTo>
                  <a:pt x="138674" y="35483"/>
                </a:lnTo>
                <a:lnTo>
                  <a:pt x="134680" y="23976"/>
                </a:lnTo>
                <a:lnTo>
                  <a:pt x="126871" y="14887"/>
                </a:lnTo>
                <a:lnTo>
                  <a:pt x="115809" y="8072"/>
                </a:lnTo>
                <a:lnTo>
                  <a:pt x="102058" y="3384"/>
                </a:lnTo>
                <a:lnTo>
                  <a:pt x="86182" y="678"/>
                </a:lnTo>
                <a:lnTo>
                  <a:pt x="68745" y="-191"/>
                </a:lnTo>
                <a:lnTo>
                  <a:pt x="65129" y="-185"/>
                </a:lnTo>
                <a:lnTo>
                  <a:pt x="49099" y="0"/>
                </a:lnTo>
                <a:lnTo>
                  <a:pt x="51982" y="28466"/>
                </a:lnTo>
                <a:lnTo>
                  <a:pt x="52579" y="15617"/>
                </a:lnTo>
                <a:lnTo>
                  <a:pt x="53670" y="7733"/>
                </a:lnTo>
                <a:lnTo>
                  <a:pt x="58165" y="7212"/>
                </a:lnTo>
                <a:lnTo>
                  <a:pt x="61353" y="6958"/>
                </a:lnTo>
                <a:lnTo>
                  <a:pt x="70012" y="7064"/>
                </a:lnTo>
                <a:lnTo>
                  <a:pt x="84099" y="8973"/>
                </a:lnTo>
                <a:lnTo>
                  <a:pt x="96498" y="13791"/>
                </a:lnTo>
                <a:lnTo>
                  <a:pt x="106379" y="22188"/>
                </a:lnTo>
                <a:lnTo>
                  <a:pt x="112915" y="34834"/>
                </a:lnTo>
                <a:lnTo>
                  <a:pt x="115277" y="52399"/>
                </a:lnTo>
                <a:lnTo>
                  <a:pt x="115262" y="53631"/>
                </a:lnTo>
                <a:lnTo>
                  <a:pt x="113244" y="65349"/>
                </a:lnTo>
                <a:lnTo>
                  <a:pt x="107436" y="75042"/>
                </a:lnTo>
                <a:lnTo>
                  <a:pt x="97274" y="82377"/>
                </a:lnTo>
                <a:lnTo>
                  <a:pt x="82198" y="87023"/>
                </a:lnTo>
                <a:lnTo>
                  <a:pt x="78270" y="94690"/>
                </a:lnTo>
                <a:lnTo>
                  <a:pt x="79314" y="96333"/>
                </a:lnTo>
                <a:lnTo>
                  <a:pt x="84340" y="105758"/>
                </a:lnTo>
                <a:lnTo>
                  <a:pt x="89044" y="116614"/>
                </a:lnTo>
                <a:lnTo>
                  <a:pt x="93688" y="128495"/>
                </a:lnTo>
                <a:lnTo>
                  <a:pt x="98536" y="140995"/>
                </a:lnTo>
                <a:lnTo>
                  <a:pt x="103852" y="153710"/>
                </a:lnTo>
                <a:lnTo>
                  <a:pt x="109899" y="166232"/>
                </a:lnTo>
                <a:lnTo>
                  <a:pt x="116940" y="178157"/>
                </a:lnTo>
                <a:lnTo>
                  <a:pt x="125240" y="189078"/>
                </a:lnTo>
                <a:lnTo>
                  <a:pt x="135061" y="198590"/>
                </a:lnTo>
                <a:lnTo>
                  <a:pt x="146667" y="206288"/>
                </a:lnTo>
                <a:lnTo>
                  <a:pt x="160322" y="211765"/>
                </a:lnTo>
                <a:lnTo>
                  <a:pt x="176288" y="214616"/>
                </a:lnTo>
                <a:lnTo>
                  <a:pt x="188697" y="214942"/>
                </a:lnTo>
                <a:lnTo>
                  <a:pt x="200396" y="213255"/>
                </a:lnTo>
                <a:lnTo>
                  <a:pt x="213372" y="209015"/>
                </a:lnTo>
                <a:lnTo>
                  <a:pt x="215366" y="208342"/>
                </a:lnTo>
                <a:lnTo>
                  <a:pt x="213093" y="204151"/>
                </a:lnTo>
                <a:lnTo>
                  <a:pt x="211505" y="204545"/>
                </a:lnTo>
                <a:lnTo>
                  <a:pt x="201866" y="207174"/>
                </a:lnTo>
                <a:lnTo>
                  <a:pt x="200583" y="207847"/>
                </a:lnTo>
                <a:lnTo>
                  <a:pt x="191122" y="207225"/>
                </a:lnTo>
                <a:lnTo>
                  <a:pt x="179674" y="205576"/>
                </a:lnTo>
                <a:lnTo>
                  <a:pt x="166363" y="200880"/>
                </a:lnTo>
                <a:lnTo>
                  <a:pt x="155229" y="193733"/>
                </a:lnTo>
                <a:lnTo>
                  <a:pt x="145950" y="184563"/>
                </a:lnTo>
                <a:lnTo>
                  <a:pt x="138201" y="173794"/>
                </a:lnTo>
                <a:lnTo>
                  <a:pt x="131661" y="161853"/>
                </a:lnTo>
                <a:lnTo>
                  <a:pt x="126006" y="149166"/>
                </a:lnTo>
                <a:lnTo>
                  <a:pt x="120914" y="136157"/>
                </a:lnTo>
                <a:lnTo>
                  <a:pt x="116061" y="123254"/>
                </a:lnTo>
                <a:lnTo>
                  <a:pt x="111124" y="110881"/>
                </a:lnTo>
                <a:lnTo>
                  <a:pt x="105780" y="99466"/>
                </a:lnTo>
                <a:lnTo>
                  <a:pt x="99707" y="89432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2" name="object 19"/>
          <p:cNvSpPr>
            <a:spLocks/>
          </p:cNvSpPr>
          <p:nvPr/>
        </p:nvSpPr>
        <p:spPr bwMode="auto">
          <a:xfrm>
            <a:off x="3302000" y="6156325"/>
            <a:ext cx="115888" cy="109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87" y="5537"/>
              </a:cxn>
              <a:cxn ang="0">
                <a:pos x="22238" y="17142"/>
              </a:cxn>
              <a:cxn ang="0">
                <a:pos x="23520" y="95669"/>
              </a:cxn>
              <a:cxn ang="0">
                <a:pos x="18856" y="122379"/>
              </a:cxn>
              <a:cxn ang="0">
                <a:pos x="4025" y="125831"/>
              </a:cxn>
              <a:cxn ang="0">
                <a:pos x="4876" y="130873"/>
              </a:cxn>
              <a:cxn ang="0">
                <a:pos x="20445" y="130157"/>
              </a:cxn>
              <a:cxn ang="0">
                <a:pos x="60515" y="129819"/>
              </a:cxn>
              <a:cxn ang="0">
                <a:pos x="85140" y="130552"/>
              </a:cxn>
              <a:cxn ang="0">
                <a:pos x="98602" y="130873"/>
              </a:cxn>
              <a:cxn ang="0">
                <a:pos x="100723" y="126098"/>
              </a:cxn>
              <a:cxn ang="0">
                <a:pos x="104114" y="109169"/>
              </a:cxn>
              <a:cxn ang="0">
                <a:pos x="99682" y="103644"/>
              </a:cxn>
              <a:cxn ang="0">
                <a:pos x="87242" y="119249"/>
              </a:cxn>
              <a:cxn ang="0">
                <a:pos x="55219" y="120815"/>
              </a:cxn>
              <a:cxn ang="0">
                <a:pos x="46175" y="114632"/>
              </a:cxn>
              <a:cxn ang="0">
                <a:pos x="44945" y="66890"/>
              </a:cxn>
              <a:cxn ang="0">
                <a:pos x="78237" y="68851"/>
              </a:cxn>
              <a:cxn ang="0">
                <a:pos x="87769" y="77698"/>
              </a:cxn>
              <a:cxn ang="0">
                <a:pos x="88011" y="53657"/>
              </a:cxn>
              <a:cxn ang="0">
                <a:pos x="84061" y="50215"/>
              </a:cxn>
              <a:cxn ang="0">
                <a:pos x="77851" y="58110"/>
              </a:cxn>
              <a:cxn ang="0">
                <a:pos x="44945" y="59181"/>
              </a:cxn>
              <a:cxn ang="0">
                <a:pos x="45173" y="15036"/>
              </a:cxn>
              <a:cxn ang="0">
                <a:pos x="63182" y="10591"/>
              </a:cxn>
              <a:cxn ang="0">
                <a:pos x="89860" y="15424"/>
              </a:cxn>
              <a:cxn ang="0">
                <a:pos x="98602" y="23215"/>
              </a:cxn>
              <a:cxn ang="0">
                <a:pos x="98602" y="16078"/>
              </a:cxn>
              <a:cxn ang="0">
                <a:pos x="99885" y="190"/>
              </a:cxn>
              <a:cxn ang="0">
                <a:pos x="85881" y="1169"/>
              </a:cxn>
              <a:cxn ang="0">
                <a:pos x="59702" y="1828"/>
              </a:cxn>
              <a:cxn ang="0">
                <a:pos x="24856" y="1414"/>
              </a:cxn>
              <a:cxn ang="0">
                <a:pos x="1587" y="190"/>
              </a:cxn>
            </a:cxnLst>
            <a:rect l="0" t="0" r="r" b="b"/>
            <a:pathLst>
              <a:path w="104965" h="130873">
                <a:moveTo>
                  <a:pt x="1587" y="190"/>
                </a:moveTo>
                <a:lnTo>
                  <a:pt x="0" y="0"/>
                </a:lnTo>
                <a:lnTo>
                  <a:pt x="749" y="5537"/>
                </a:lnTo>
                <a:lnTo>
                  <a:pt x="1587" y="5537"/>
                </a:lnTo>
                <a:lnTo>
                  <a:pt x="15858" y="8603"/>
                </a:lnTo>
                <a:lnTo>
                  <a:pt x="22238" y="17142"/>
                </a:lnTo>
                <a:lnTo>
                  <a:pt x="23520" y="35928"/>
                </a:lnTo>
                <a:lnTo>
                  <a:pt x="23520" y="95669"/>
                </a:lnTo>
                <a:lnTo>
                  <a:pt x="23226" y="113356"/>
                </a:lnTo>
                <a:lnTo>
                  <a:pt x="18856" y="122379"/>
                </a:lnTo>
                <a:lnTo>
                  <a:pt x="4876" y="125831"/>
                </a:lnTo>
                <a:lnTo>
                  <a:pt x="4025" y="125831"/>
                </a:lnTo>
                <a:lnTo>
                  <a:pt x="3187" y="130873"/>
                </a:lnTo>
                <a:lnTo>
                  <a:pt x="4876" y="130873"/>
                </a:lnTo>
                <a:lnTo>
                  <a:pt x="8873" y="130621"/>
                </a:lnTo>
                <a:lnTo>
                  <a:pt x="20445" y="130157"/>
                </a:lnTo>
                <a:lnTo>
                  <a:pt x="33231" y="129919"/>
                </a:lnTo>
                <a:lnTo>
                  <a:pt x="60515" y="129819"/>
                </a:lnTo>
                <a:lnTo>
                  <a:pt x="71839" y="130005"/>
                </a:lnTo>
                <a:lnTo>
                  <a:pt x="85140" y="130552"/>
                </a:lnTo>
                <a:lnTo>
                  <a:pt x="95173" y="130873"/>
                </a:lnTo>
                <a:lnTo>
                  <a:pt x="98602" y="130873"/>
                </a:lnTo>
                <a:lnTo>
                  <a:pt x="99885" y="130060"/>
                </a:lnTo>
                <a:lnTo>
                  <a:pt x="100723" y="126098"/>
                </a:lnTo>
                <a:lnTo>
                  <a:pt x="102019" y="122123"/>
                </a:lnTo>
                <a:lnTo>
                  <a:pt x="104114" y="109169"/>
                </a:lnTo>
                <a:lnTo>
                  <a:pt x="104965" y="104139"/>
                </a:lnTo>
                <a:lnTo>
                  <a:pt x="99682" y="103644"/>
                </a:lnTo>
                <a:lnTo>
                  <a:pt x="96277" y="113892"/>
                </a:lnTo>
                <a:lnTo>
                  <a:pt x="87242" y="119249"/>
                </a:lnTo>
                <a:lnTo>
                  <a:pt x="65544" y="120815"/>
                </a:lnTo>
                <a:lnTo>
                  <a:pt x="55219" y="120815"/>
                </a:lnTo>
                <a:lnTo>
                  <a:pt x="51846" y="120609"/>
                </a:lnTo>
                <a:lnTo>
                  <a:pt x="46175" y="114632"/>
                </a:lnTo>
                <a:lnTo>
                  <a:pt x="44945" y="93040"/>
                </a:lnTo>
                <a:lnTo>
                  <a:pt x="44945" y="66890"/>
                </a:lnTo>
                <a:lnTo>
                  <a:pt x="61708" y="66901"/>
                </a:lnTo>
                <a:lnTo>
                  <a:pt x="78237" y="68851"/>
                </a:lnTo>
                <a:lnTo>
                  <a:pt x="82765" y="77990"/>
                </a:lnTo>
                <a:lnTo>
                  <a:pt x="87769" y="77698"/>
                </a:lnTo>
                <a:lnTo>
                  <a:pt x="87769" y="61848"/>
                </a:lnTo>
                <a:lnTo>
                  <a:pt x="88011" y="53657"/>
                </a:lnTo>
                <a:lnTo>
                  <a:pt x="88811" y="50749"/>
                </a:lnTo>
                <a:lnTo>
                  <a:pt x="84061" y="50215"/>
                </a:lnTo>
                <a:lnTo>
                  <a:pt x="83596" y="51953"/>
                </a:lnTo>
                <a:lnTo>
                  <a:pt x="77851" y="58110"/>
                </a:lnTo>
                <a:lnTo>
                  <a:pt x="58153" y="59181"/>
                </a:lnTo>
                <a:lnTo>
                  <a:pt x="44945" y="59181"/>
                </a:lnTo>
                <a:lnTo>
                  <a:pt x="44945" y="22453"/>
                </a:lnTo>
                <a:lnTo>
                  <a:pt x="45173" y="15036"/>
                </a:lnTo>
                <a:lnTo>
                  <a:pt x="45999" y="10591"/>
                </a:lnTo>
                <a:lnTo>
                  <a:pt x="63182" y="10591"/>
                </a:lnTo>
                <a:lnTo>
                  <a:pt x="77629" y="11266"/>
                </a:lnTo>
                <a:lnTo>
                  <a:pt x="89860" y="15424"/>
                </a:lnTo>
                <a:lnTo>
                  <a:pt x="93611" y="23494"/>
                </a:lnTo>
                <a:lnTo>
                  <a:pt x="98602" y="23215"/>
                </a:lnTo>
                <a:lnTo>
                  <a:pt x="98361" y="21907"/>
                </a:lnTo>
                <a:lnTo>
                  <a:pt x="98602" y="16078"/>
                </a:lnTo>
                <a:lnTo>
                  <a:pt x="98602" y="4495"/>
                </a:lnTo>
                <a:lnTo>
                  <a:pt x="99885" y="190"/>
                </a:lnTo>
                <a:lnTo>
                  <a:pt x="97959" y="356"/>
                </a:lnTo>
                <a:lnTo>
                  <a:pt x="85881" y="1169"/>
                </a:lnTo>
                <a:lnTo>
                  <a:pt x="73061" y="1662"/>
                </a:lnTo>
                <a:lnTo>
                  <a:pt x="59702" y="1828"/>
                </a:lnTo>
                <a:lnTo>
                  <a:pt x="38298" y="1693"/>
                </a:lnTo>
                <a:lnTo>
                  <a:pt x="24856" y="1414"/>
                </a:lnTo>
                <a:lnTo>
                  <a:pt x="12378" y="929"/>
                </a:lnTo>
                <a:lnTo>
                  <a:pt x="1587" y="190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3" name="object 20"/>
          <p:cNvSpPr>
            <a:spLocks/>
          </p:cNvSpPr>
          <p:nvPr/>
        </p:nvSpPr>
        <p:spPr bwMode="auto">
          <a:xfrm>
            <a:off x="3521075" y="6156325"/>
            <a:ext cx="115888" cy="109538"/>
          </a:xfrm>
          <a:custGeom>
            <a:avLst/>
            <a:gdLst/>
            <a:ahLst/>
            <a:cxnLst>
              <a:cxn ang="0">
                <a:pos x="98310" y="21907"/>
              </a:cxn>
              <a:cxn ang="0">
                <a:pos x="98653" y="4495"/>
              </a:cxn>
              <a:cxn ang="0">
                <a:pos x="98029" y="357"/>
              </a:cxn>
              <a:cxn ang="0">
                <a:pos x="73109" y="1662"/>
              </a:cxn>
              <a:cxn ang="0">
                <a:pos x="38275" y="1692"/>
              </a:cxn>
              <a:cxn ang="0">
                <a:pos x="12363" y="929"/>
              </a:cxn>
              <a:cxn ang="0">
                <a:pos x="0" y="0"/>
              </a:cxn>
              <a:cxn ang="0">
                <a:pos x="1600" y="5537"/>
              </a:cxn>
              <a:cxn ang="0">
                <a:pos x="22256" y="17139"/>
              </a:cxn>
              <a:cxn ang="0">
                <a:pos x="23520" y="95669"/>
              </a:cxn>
              <a:cxn ang="0">
                <a:pos x="16434" y="122422"/>
              </a:cxn>
              <a:cxn ang="0">
                <a:pos x="812" y="125831"/>
              </a:cxn>
              <a:cxn ang="0">
                <a:pos x="1600" y="130873"/>
              </a:cxn>
              <a:cxn ang="0">
                <a:pos x="20189" y="130103"/>
              </a:cxn>
              <a:cxn ang="0">
                <a:pos x="60553" y="129819"/>
              </a:cxn>
              <a:cxn ang="0">
                <a:pos x="85173" y="130552"/>
              </a:cxn>
              <a:cxn ang="0">
                <a:pos x="98653" y="130873"/>
              </a:cxn>
              <a:cxn ang="0">
                <a:pos x="100685" y="126098"/>
              </a:cxn>
              <a:cxn ang="0">
                <a:pos x="104152" y="109169"/>
              </a:cxn>
              <a:cxn ang="0">
                <a:pos x="99644" y="103644"/>
              </a:cxn>
              <a:cxn ang="0">
                <a:pos x="87288" y="119242"/>
              </a:cxn>
              <a:cxn ang="0">
                <a:pos x="55270" y="120815"/>
              </a:cxn>
              <a:cxn ang="0">
                <a:pos x="46202" y="114630"/>
              </a:cxn>
              <a:cxn ang="0">
                <a:pos x="44983" y="66890"/>
              </a:cxn>
              <a:cxn ang="0">
                <a:pos x="78282" y="68845"/>
              </a:cxn>
              <a:cxn ang="0">
                <a:pos x="87807" y="77698"/>
              </a:cxn>
              <a:cxn ang="0">
                <a:pos x="88061" y="53657"/>
              </a:cxn>
              <a:cxn ang="0">
                <a:pos x="84112" y="50215"/>
              </a:cxn>
              <a:cxn ang="0">
                <a:pos x="77860" y="58113"/>
              </a:cxn>
              <a:cxn ang="0">
                <a:pos x="44983" y="59181"/>
              </a:cxn>
              <a:cxn ang="0">
                <a:pos x="45199" y="15036"/>
              </a:cxn>
              <a:cxn ang="0">
                <a:pos x="63182" y="10591"/>
              </a:cxn>
              <a:cxn ang="0">
                <a:pos x="89881" y="15416"/>
              </a:cxn>
              <a:cxn ang="0">
                <a:pos x="98653" y="23215"/>
              </a:cxn>
            </a:cxnLst>
            <a:rect l="0" t="0" r="r" b="b"/>
            <a:pathLst>
              <a:path w="104990" h="130873">
                <a:moveTo>
                  <a:pt x="98653" y="23215"/>
                </a:moveTo>
                <a:lnTo>
                  <a:pt x="98310" y="21907"/>
                </a:lnTo>
                <a:lnTo>
                  <a:pt x="98653" y="16078"/>
                </a:lnTo>
                <a:lnTo>
                  <a:pt x="98653" y="4495"/>
                </a:lnTo>
                <a:lnTo>
                  <a:pt x="99974" y="190"/>
                </a:lnTo>
                <a:lnTo>
                  <a:pt x="98029" y="357"/>
                </a:lnTo>
                <a:lnTo>
                  <a:pt x="85926" y="1170"/>
                </a:lnTo>
                <a:lnTo>
                  <a:pt x="73109" y="1662"/>
                </a:lnTo>
                <a:lnTo>
                  <a:pt x="59778" y="1828"/>
                </a:lnTo>
                <a:lnTo>
                  <a:pt x="38275" y="1692"/>
                </a:lnTo>
                <a:lnTo>
                  <a:pt x="24830" y="1414"/>
                </a:lnTo>
                <a:lnTo>
                  <a:pt x="12363" y="929"/>
                </a:lnTo>
                <a:lnTo>
                  <a:pt x="1600" y="190"/>
                </a:lnTo>
                <a:lnTo>
                  <a:pt x="0" y="0"/>
                </a:lnTo>
                <a:lnTo>
                  <a:pt x="812" y="5537"/>
                </a:lnTo>
                <a:lnTo>
                  <a:pt x="1600" y="5537"/>
                </a:lnTo>
                <a:lnTo>
                  <a:pt x="15892" y="8601"/>
                </a:lnTo>
                <a:lnTo>
                  <a:pt x="22256" y="17139"/>
                </a:lnTo>
                <a:lnTo>
                  <a:pt x="23520" y="35928"/>
                </a:lnTo>
                <a:lnTo>
                  <a:pt x="23520" y="95669"/>
                </a:lnTo>
                <a:lnTo>
                  <a:pt x="22435" y="113571"/>
                </a:lnTo>
                <a:lnTo>
                  <a:pt x="16434" y="122422"/>
                </a:lnTo>
                <a:lnTo>
                  <a:pt x="1600" y="125831"/>
                </a:lnTo>
                <a:lnTo>
                  <a:pt x="812" y="125831"/>
                </a:lnTo>
                <a:lnTo>
                  <a:pt x="0" y="130873"/>
                </a:lnTo>
                <a:lnTo>
                  <a:pt x="1600" y="130873"/>
                </a:lnTo>
                <a:lnTo>
                  <a:pt x="8235" y="130493"/>
                </a:lnTo>
                <a:lnTo>
                  <a:pt x="20189" y="130103"/>
                </a:lnTo>
                <a:lnTo>
                  <a:pt x="33426" y="129903"/>
                </a:lnTo>
                <a:lnTo>
                  <a:pt x="60553" y="129819"/>
                </a:lnTo>
                <a:lnTo>
                  <a:pt x="71871" y="130004"/>
                </a:lnTo>
                <a:lnTo>
                  <a:pt x="85173" y="130552"/>
                </a:lnTo>
                <a:lnTo>
                  <a:pt x="95186" y="130873"/>
                </a:lnTo>
                <a:lnTo>
                  <a:pt x="98653" y="130873"/>
                </a:lnTo>
                <a:lnTo>
                  <a:pt x="99974" y="130060"/>
                </a:lnTo>
                <a:lnTo>
                  <a:pt x="100685" y="126098"/>
                </a:lnTo>
                <a:lnTo>
                  <a:pt x="102057" y="122123"/>
                </a:lnTo>
                <a:lnTo>
                  <a:pt x="104152" y="109169"/>
                </a:lnTo>
                <a:lnTo>
                  <a:pt x="104990" y="104139"/>
                </a:lnTo>
                <a:lnTo>
                  <a:pt x="99644" y="103644"/>
                </a:lnTo>
                <a:lnTo>
                  <a:pt x="96294" y="113861"/>
                </a:lnTo>
                <a:lnTo>
                  <a:pt x="87288" y="119242"/>
                </a:lnTo>
                <a:lnTo>
                  <a:pt x="65595" y="120815"/>
                </a:lnTo>
                <a:lnTo>
                  <a:pt x="55270" y="120815"/>
                </a:lnTo>
                <a:lnTo>
                  <a:pt x="51878" y="120609"/>
                </a:lnTo>
                <a:lnTo>
                  <a:pt x="46202" y="114630"/>
                </a:lnTo>
                <a:lnTo>
                  <a:pt x="44983" y="93040"/>
                </a:lnTo>
                <a:lnTo>
                  <a:pt x="44983" y="66890"/>
                </a:lnTo>
                <a:lnTo>
                  <a:pt x="61676" y="66900"/>
                </a:lnTo>
                <a:lnTo>
                  <a:pt x="78282" y="68845"/>
                </a:lnTo>
                <a:lnTo>
                  <a:pt x="82753" y="77990"/>
                </a:lnTo>
                <a:lnTo>
                  <a:pt x="87807" y="77698"/>
                </a:lnTo>
                <a:lnTo>
                  <a:pt x="87807" y="61848"/>
                </a:lnTo>
                <a:lnTo>
                  <a:pt x="88061" y="53657"/>
                </a:lnTo>
                <a:lnTo>
                  <a:pt x="88887" y="50749"/>
                </a:lnTo>
                <a:lnTo>
                  <a:pt x="84112" y="50215"/>
                </a:lnTo>
                <a:lnTo>
                  <a:pt x="83634" y="51970"/>
                </a:lnTo>
                <a:lnTo>
                  <a:pt x="77860" y="58113"/>
                </a:lnTo>
                <a:lnTo>
                  <a:pt x="58178" y="59181"/>
                </a:lnTo>
                <a:lnTo>
                  <a:pt x="44983" y="59181"/>
                </a:lnTo>
                <a:lnTo>
                  <a:pt x="44983" y="22453"/>
                </a:lnTo>
                <a:lnTo>
                  <a:pt x="45199" y="15036"/>
                </a:lnTo>
                <a:lnTo>
                  <a:pt x="45999" y="10591"/>
                </a:lnTo>
                <a:lnTo>
                  <a:pt x="63182" y="10591"/>
                </a:lnTo>
                <a:lnTo>
                  <a:pt x="77613" y="11260"/>
                </a:lnTo>
                <a:lnTo>
                  <a:pt x="89881" y="15416"/>
                </a:lnTo>
                <a:lnTo>
                  <a:pt x="93560" y="23494"/>
                </a:lnTo>
                <a:lnTo>
                  <a:pt x="98653" y="23215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4" name="object 21"/>
          <p:cNvSpPr>
            <a:spLocks/>
          </p:cNvSpPr>
          <p:nvPr/>
        </p:nvSpPr>
        <p:spPr bwMode="auto">
          <a:xfrm>
            <a:off x="3640138" y="6156325"/>
            <a:ext cx="163512" cy="111125"/>
          </a:xfrm>
          <a:custGeom>
            <a:avLst/>
            <a:gdLst/>
            <a:ahLst/>
            <a:cxnLst>
              <a:cxn ang="0">
                <a:pos x="87072" y="64247"/>
              </a:cxn>
              <a:cxn ang="0">
                <a:pos x="106076" y="45040"/>
              </a:cxn>
              <a:cxn ang="0">
                <a:pos x="108684" y="32709"/>
              </a:cxn>
              <a:cxn ang="0">
                <a:pos x="99509" y="12296"/>
              </a:cxn>
              <a:cxn ang="0">
                <a:pos x="73196" y="1799"/>
              </a:cxn>
              <a:cxn ang="0">
                <a:pos x="53246" y="528"/>
              </a:cxn>
              <a:cxn ang="0">
                <a:pos x="43091" y="34431"/>
              </a:cxn>
              <a:cxn ang="0">
                <a:pos x="43485" y="17463"/>
              </a:cxn>
              <a:cxn ang="0">
                <a:pos x="47586" y="8460"/>
              </a:cxn>
              <a:cxn ang="0">
                <a:pos x="51307" y="8219"/>
              </a:cxn>
              <a:cxn ang="0">
                <a:pos x="76112" y="13772"/>
              </a:cxn>
              <a:cxn ang="0">
                <a:pos x="86982" y="38356"/>
              </a:cxn>
              <a:cxn ang="0">
                <a:pos x="80281" y="57568"/>
              </a:cxn>
              <a:cxn ang="0">
                <a:pos x="60794" y="73293"/>
              </a:cxn>
              <a:cxn ang="0">
                <a:pos x="69543" y="83675"/>
              </a:cxn>
              <a:cxn ang="0">
                <a:pos x="83034" y="105516"/>
              </a:cxn>
              <a:cxn ang="0">
                <a:pos x="103254" y="122911"/>
              </a:cxn>
              <a:cxn ang="0">
                <a:pos x="129861" y="132986"/>
              </a:cxn>
              <a:cxn ang="0">
                <a:pos x="147078" y="134380"/>
              </a:cxn>
              <a:cxn ang="0">
                <a:pos x="145453" y="129313"/>
              </a:cxn>
              <a:cxn ang="0">
                <a:pos x="125151" y="121570"/>
              </a:cxn>
              <a:cxn ang="0">
                <a:pos x="105216" y="102269"/>
              </a:cxn>
              <a:cxn ang="0">
                <a:pos x="89144" y="77921"/>
              </a:cxn>
              <a:cxn ang="0">
                <a:pos x="2768" y="1221"/>
              </a:cxn>
              <a:cxn ang="0">
                <a:pos x="2501" y="6517"/>
              </a:cxn>
              <a:cxn ang="0">
                <a:pos x="6438" y="5437"/>
              </a:cxn>
              <a:cxn ang="0">
                <a:pos x="14417" y="6937"/>
              </a:cxn>
              <a:cxn ang="0">
                <a:pos x="21970" y="36260"/>
              </a:cxn>
              <a:cxn ang="0">
                <a:pos x="20801" y="113342"/>
              </a:cxn>
              <a:cxn ang="0">
                <a:pos x="1562" y="126151"/>
              </a:cxn>
              <a:cxn ang="0">
                <a:pos x="0" y="131701"/>
              </a:cxn>
              <a:cxn ang="0">
                <a:pos x="8104" y="130630"/>
              </a:cxn>
              <a:cxn ang="0">
                <a:pos x="37148" y="130158"/>
              </a:cxn>
              <a:cxn ang="0">
                <a:pos x="62649" y="131205"/>
              </a:cxn>
              <a:cxn ang="0">
                <a:pos x="63715" y="126151"/>
              </a:cxn>
              <a:cxn ang="0">
                <a:pos x="50823" y="123510"/>
              </a:cxn>
              <a:cxn ang="0">
                <a:pos x="43091" y="96014"/>
              </a:cxn>
              <a:cxn ang="0">
                <a:pos x="46812" y="74106"/>
              </a:cxn>
              <a:cxn ang="0">
                <a:pos x="60794" y="73293"/>
              </a:cxn>
              <a:cxn ang="0">
                <a:pos x="50495" y="66397"/>
              </a:cxn>
              <a:cxn ang="0">
                <a:pos x="43091" y="66143"/>
              </a:cxn>
              <a:cxn ang="0">
                <a:pos x="38158" y="352"/>
              </a:cxn>
              <a:cxn ang="0">
                <a:pos x="11613" y="85"/>
              </a:cxn>
            </a:cxnLst>
            <a:rect l="0" t="0" r="r" b="b"/>
            <a:pathLst>
              <a:path w="147078" h="134380">
                <a:moveTo>
                  <a:pt x="83578" y="65889"/>
                </a:moveTo>
                <a:lnTo>
                  <a:pt x="87072" y="64247"/>
                </a:lnTo>
                <a:lnTo>
                  <a:pt x="98663" y="55780"/>
                </a:lnTo>
                <a:lnTo>
                  <a:pt x="106076" y="45040"/>
                </a:lnTo>
                <a:lnTo>
                  <a:pt x="108686" y="33111"/>
                </a:lnTo>
                <a:lnTo>
                  <a:pt x="108684" y="32709"/>
                </a:lnTo>
                <a:lnTo>
                  <a:pt x="106298" y="21314"/>
                </a:lnTo>
                <a:lnTo>
                  <a:pt x="99509" y="12296"/>
                </a:lnTo>
                <a:lnTo>
                  <a:pt x="88435" y="5757"/>
                </a:lnTo>
                <a:lnTo>
                  <a:pt x="73196" y="1799"/>
                </a:lnTo>
                <a:lnTo>
                  <a:pt x="53911" y="522"/>
                </a:lnTo>
                <a:lnTo>
                  <a:pt x="53246" y="528"/>
                </a:lnTo>
                <a:lnTo>
                  <a:pt x="38158" y="352"/>
                </a:lnTo>
                <a:lnTo>
                  <a:pt x="43091" y="34431"/>
                </a:lnTo>
                <a:lnTo>
                  <a:pt x="43091" y="33866"/>
                </a:lnTo>
                <a:lnTo>
                  <a:pt x="43485" y="17463"/>
                </a:lnTo>
                <a:lnTo>
                  <a:pt x="44678" y="8739"/>
                </a:lnTo>
                <a:lnTo>
                  <a:pt x="47586" y="8460"/>
                </a:lnTo>
                <a:lnTo>
                  <a:pt x="48374" y="8219"/>
                </a:lnTo>
                <a:lnTo>
                  <a:pt x="51307" y="8219"/>
                </a:lnTo>
                <a:lnTo>
                  <a:pt x="62949" y="9066"/>
                </a:lnTo>
                <a:lnTo>
                  <a:pt x="76112" y="13772"/>
                </a:lnTo>
                <a:lnTo>
                  <a:pt x="84217" y="23281"/>
                </a:lnTo>
                <a:lnTo>
                  <a:pt x="86982" y="38356"/>
                </a:lnTo>
                <a:lnTo>
                  <a:pt x="86040" y="46928"/>
                </a:lnTo>
                <a:lnTo>
                  <a:pt x="80281" y="57568"/>
                </a:lnTo>
                <a:lnTo>
                  <a:pt x="68669" y="64146"/>
                </a:lnTo>
                <a:lnTo>
                  <a:pt x="60794" y="73293"/>
                </a:lnTo>
                <a:lnTo>
                  <a:pt x="65570" y="72493"/>
                </a:lnTo>
                <a:lnTo>
                  <a:pt x="69543" y="83675"/>
                </a:lnTo>
                <a:lnTo>
                  <a:pt x="75426" y="94972"/>
                </a:lnTo>
                <a:lnTo>
                  <a:pt x="83034" y="105516"/>
                </a:lnTo>
                <a:lnTo>
                  <a:pt x="92324" y="114949"/>
                </a:lnTo>
                <a:lnTo>
                  <a:pt x="103254" y="122911"/>
                </a:lnTo>
                <a:lnTo>
                  <a:pt x="115780" y="129044"/>
                </a:lnTo>
                <a:lnTo>
                  <a:pt x="129861" y="132986"/>
                </a:lnTo>
                <a:lnTo>
                  <a:pt x="145453" y="134380"/>
                </a:lnTo>
                <a:lnTo>
                  <a:pt x="147078" y="134380"/>
                </a:lnTo>
                <a:lnTo>
                  <a:pt x="146303" y="129313"/>
                </a:lnTo>
                <a:lnTo>
                  <a:pt x="145453" y="129313"/>
                </a:lnTo>
                <a:lnTo>
                  <a:pt x="135546" y="127293"/>
                </a:lnTo>
                <a:lnTo>
                  <a:pt x="125151" y="121570"/>
                </a:lnTo>
                <a:lnTo>
                  <a:pt x="114905" y="112957"/>
                </a:lnTo>
                <a:lnTo>
                  <a:pt x="105216" y="102269"/>
                </a:lnTo>
                <a:lnTo>
                  <a:pt x="96493" y="90319"/>
                </a:lnTo>
                <a:lnTo>
                  <a:pt x="89144" y="77921"/>
                </a:lnTo>
                <a:lnTo>
                  <a:pt x="83578" y="65889"/>
                </a:lnTo>
                <a:close/>
              </a:path>
              <a:path w="147078" h="134380">
                <a:moveTo>
                  <a:pt x="2768" y="1221"/>
                </a:moveTo>
                <a:lnTo>
                  <a:pt x="1206" y="1665"/>
                </a:lnTo>
                <a:lnTo>
                  <a:pt x="2501" y="6517"/>
                </a:lnTo>
                <a:lnTo>
                  <a:pt x="3543" y="5971"/>
                </a:lnTo>
                <a:lnTo>
                  <a:pt x="6438" y="5437"/>
                </a:lnTo>
                <a:lnTo>
                  <a:pt x="8508" y="5412"/>
                </a:lnTo>
                <a:lnTo>
                  <a:pt x="14417" y="6937"/>
                </a:lnTo>
                <a:lnTo>
                  <a:pt x="20126" y="16304"/>
                </a:lnTo>
                <a:lnTo>
                  <a:pt x="21970" y="36260"/>
                </a:lnTo>
                <a:lnTo>
                  <a:pt x="21970" y="96014"/>
                </a:lnTo>
                <a:lnTo>
                  <a:pt x="20801" y="113342"/>
                </a:lnTo>
                <a:lnTo>
                  <a:pt x="14929" y="122860"/>
                </a:lnTo>
                <a:lnTo>
                  <a:pt x="1562" y="126151"/>
                </a:lnTo>
                <a:lnTo>
                  <a:pt x="812" y="126151"/>
                </a:lnTo>
                <a:lnTo>
                  <a:pt x="0" y="131701"/>
                </a:lnTo>
                <a:lnTo>
                  <a:pt x="1562" y="131205"/>
                </a:lnTo>
                <a:lnTo>
                  <a:pt x="8104" y="130630"/>
                </a:lnTo>
                <a:lnTo>
                  <a:pt x="20960" y="130211"/>
                </a:lnTo>
                <a:lnTo>
                  <a:pt x="37148" y="130158"/>
                </a:lnTo>
                <a:lnTo>
                  <a:pt x="51016" y="130423"/>
                </a:lnTo>
                <a:lnTo>
                  <a:pt x="62649" y="131205"/>
                </a:lnTo>
                <a:lnTo>
                  <a:pt x="64236" y="131701"/>
                </a:lnTo>
                <a:lnTo>
                  <a:pt x="63715" y="126151"/>
                </a:lnTo>
                <a:lnTo>
                  <a:pt x="62953" y="126151"/>
                </a:lnTo>
                <a:lnTo>
                  <a:pt x="50823" y="123510"/>
                </a:lnTo>
                <a:lnTo>
                  <a:pt x="44399" y="114762"/>
                </a:lnTo>
                <a:lnTo>
                  <a:pt x="43091" y="96014"/>
                </a:lnTo>
                <a:lnTo>
                  <a:pt x="43091" y="73839"/>
                </a:lnTo>
                <a:lnTo>
                  <a:pt x="46812" y="74106"/>
                </a:lnTo>
                <a:lnTo>
                  <a:pt x="54698" y="74106"/>
                </a:lnTo>
                <a:lnTo>
                  <a:pt x="60794" y="73293"/>
                </a:lnTo>
                <a:lnTo>
                  <a:pt x="68669" y="64146"/>
                </a:lnTo>
                <a:lnTo>
                  <a:pt x="50495" y="66397"/>
                </a:lnTo>
                <a:lnTo>
                  <a:pt x="47053" y="66397"/>
                </a:lnTo>
                <a:lnTo>
                  <a:pt x="43091" y="66143"/>
                </a:lnTo>
                <a:lnTo>
                  <a:pt x="43091" y="34431"/>
                </a:lnTo>
                <a:lnTo>
                  <a:pt x="38158" y="352"/>
                </a:lnTo>
                <a:lnTo>
                  <a:pt x="23845" y="0"/>
                </a:lnTo>
                <a:lnTo>
                  <a:pt x="11613" y="85"/>
                </a:lnTo>
                <a:lnTo>
                  <a:pt x="2768" y="1221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5" name="object 22"/>
          <p:cNvSpPr>
            <a:spLocks/>
          </p:cNvSpPr>
          <p:nvPr/>
        </p:nvSpPr>
        <p:spPr bwMode="auto">
          <a:xfrm>
            <a:off x="3749675" y="6156325"/>
            <a:ext cx="169863" cy="111125"/>
          </a:xfrm>
          <a:custGeom>
            <a:avLst/>
            <a:gdLst/>
            <a:ahLst/>
            <a:cxnLst>
              <a:cxn ang="0">
                <a:pos x="62369" y="5499"/>
              </a:cxn>
              <a:cxn ang="0">
                <a:pos x="63728" y="5206"/>
              </a:cxn>
              <a:cxn ang="0">
                <a:pos x="63728" y="0"/>
              </a:cxn>
              <a:cxn ang="0">
                <a:pos x="62115" y="419"/>
              </a:cxn>
              <a:cxn ang="0">
                <a:pos x="54889" y="1224"/>
              </a:cxn>
              <a:cxn ang="0">
                <a:pos x="41706" y="1719"/>
              </a:cxn>
              <a:cxn ang="0">
                <a:pos x="26971" y="1787"/>
              </a:cxn>
              <a:cxn ang="0">
                <a:pos x="13475" y="1378"/>
              </a:cxn>
              <a:cxn ang="0">
                <a:pos x="1549" y="419"/>
              </a:cxn>
              <a:cxn ang="0">
                <a:pos x="0" y="0"/>
              </a:cxn>
              <a:cxn ang="0">
                <a:pos x="787" y="5499"/>
              </a:cxn>
              <a:cxn ang="0">
                <a:pos x="1549" y="5499"/>
              </a:cxn>
              <a:cxn ang="0">
                <a:pos x="7394" y="6376"/>
              </a:cxn>
              <a:cxn ang="0">
                <a:pos x="17409" y="11125"/>
              </a:cxn>
              <a:cxn ang="0">
                <a:pos x="25312" y="20685"/>
              </a:cxn>
              <a:cxn ang="0">
                <a:pos x="33019" y="36169"/>
              </a:cxn>
              <a:cxn ang="0">
                <a:pos x="74815" y="131864"/>
              </a:cxn>
              <a:cxn ang="0">
                <a:pos x="75628" y="133464"/>
              </a:cxn>
              <a:cxn ang="0">
                <a:pos x="78778" y="132943"/>
              </a:cxn>
              <a:cxn ang="0">
                <a:pos x="79044" y="132156"/>
              </a:cxn>
              <a:cxn ang="0">
                <a:pos x="121856" y="36169"/>
              </a:cxn>
              <a:cxn ang="0">
                <a:pos x="125181" y="29051"/>
              </a:cxn>
              <a:cxn ang="0">
                <a:pos x="133463" y="15440"/>
              </a:cxn>
              <a:cxn ang="0">
                <a:pos x="141882" y="8240"/>
              </a:cxn>
              <a:cxn ang="0">
                <a:pos x="151764" y="5499"/>
              </a:cxn>
              <a:cxn ang="0">
                <a:pos x="152577" y="5499"/>
              </a:cxn>
              <a:cxn ang="0">
                <a:pos x="152857" y="1676"/>
              </a:cxn>
              <a:cxn ang="0">
                <a:pos x="151244" y="1638"/>
              </a:cxn>
              <a:cxn ang="0">
                <a:pos x="142074" y="1511"/>
              </a:cxn>
              <a:cxn ang="0">
                <a:pos x="141414" y="1790"/>
              </a:cxn>
              <a:cxn ang="0">
                <a:pos x="121069" y="1790"/>
              </a:cxn>
              <a:cxn ang="0">
                <a:pos x="112864" y="1231"/>
              </a:cxn>
              <a:cxn ang="0">
                <a:pos x="106819" y="419"/>
              </a:cxn>
              <a:cxn ang="0">
                <a:pos x="105168" y="0"/>
              </a:cxn>
              <a:cxn ang="0">
                <a:pos x="105956" y="5499"/>
              </a:cxn>
              <a:cxn ang="0">
                <a:pos x="106819" y="5499"/>
              </a:cxn>
              <a:cxn ang="0">
                <a:pos x="115493" y="6273"/>
              </a:cxn>
              <a:cxn ang="0">
                <a:pos x="119748" y="7835"/>
              </a:cxn>
              <a:cxn ang="0">
                <a:pos x="119748" y="17094"/>
              </a:cxn>
              <a:cxn ang="0">
                <a:pos x="118973" y="20815"/>
              </a:cxn>
              <a:cxn ang="0">
                <a:pos x="112623" y="35648"/>
              </a:cxn>
              <a:cxn ang="0">
                <a:pos x="84112" y="100952"/>
              </a:cxn>
              <a:cxn ang="0">
                <a:pos x="55206" y="35648"/>
              </a:cxn>
              <a:cxn ang="0">
                <a:pos x="49682" y="22923"/>
              </a:cxn>
              <a:cxn ang="0">
                <a:pos x="48628" y="16040"/>
              </a:cxn>
              <a:cxn ang="0">
                <a:pos x="48628" y="7061"/>
              </a:cxn>
              <a:cxn ang="0">
                <a:pos x="53632" y="6527"/>
              </a:cxn>
              <a:cxn ang="0">
                <a:pos x="62369" y="5499"/>
              </a:cxn>
            </a:cxnLst>
            <a:rect l="0" t="0" r="r" b="b"/>
            <a:pathLst>
              <a:path w="152857" h="133464">
                <a:moveTo>
                  <a:pt x="62369" y="5499"/>
                </a:moveTo>
                <a:lnTo>
                  <a:pt x="63728" y="5206"/>
                </a:lnTo>
                <a:lnTo>
                  <a:pt x="63728" y="0"/>
                </a:lnTo>
                <a:lnTo>
                  <a:pt x="62115" y="419"/>
                </a:lnTo>
                <a:lnTo>
                  <a:pt x="54889" y="1224"/>
                </a:lnTo>
                <a:lnTo>
                  <a:pt x="41706" y="1719"/>
                </a:lnTo>
                <a:lnTo>
                  <a:pt x="26971" y="1787"/>
                </a:lnTo>
                <a:lnTo>
                  <a:pt x="13475" y="1378"/>
                </a:lnTo>
                <a:lnTo>
                  <a:pt x="1549" y="419"/>
                </a:lnTo>
                <a:lnTo>
                  <a:pt x="0" y="0"/>
                </a:lnTo>
                <a:lnTo>
                  <a:pt x="787" y="5499"/>
                </a:lnTo>
                <a:lnTo>
                  <a:pt x="1549" y="5499"/>
                </a:lnTo>
                <a:lnTo>
                  <a:pt x="7394" y="6376"/>
                </a:lnTo>
                <a:lnTo>
                  <a:pt x="17409" y="11125"/>
                </a:lnTo>
                <a:lnTo>
                  <a:pt x="25312" y="20685"/>
                </a:lnTo>
                <a:lnTo>
                  <a:pt x="33019" y="36169"/>
                </a:lnTo>
                <a:lnTo>
                  <a:pt x="74815" y="131864"/>
                </a:lnTo>
                <a:lnTo>
                  <a:pt x="75628" y="133464"/>
                </a:lnTo>
                <a:lnTo>
                  <a:pt x="78778" y="132943"/>
                </a:lnTo>
                <a:lnTo>
                  <a:pt x="79044" y="132156"/>
                </a:lnTo>
                <a:lnTo>
                  <a:pt x="121856" y="36169"/>
                </a:lnTo>
                <a:lnTo>
                  <a:pt x="125181" y="29051"/>
                </a:lnTo>
                <a:lnTo>
                  <a:pt x="133463" y="15440"/>
                </a:lnTo>
                <a:lnTo>
                  <a:pt x="141882" y="8240"/>
                </a:lnTo>
                <a:lnTo>
                  <a:pt x="151764" y="5499"/>
                </a:lnTo>
                <a:lnTo>
                  <a:pt x="152577" y="5499"/>
                </a:lnTo>
                <a:lnTo>
                  <a:pt x="152857" y="1676"/>
                </a:lnTo>
                <a:lnTo>
                  <a:pt x="151244" y="1638"/>
                </a:lnTo>
                <a:lnTo>
                  <a:pt x="142074" y="1511"/>
                </a:lnTo>
                <a:lnTo>
                  <a:pt x="141414" y="1790"/>
                </a:lnTo>
                <a:lnTo>
                  <a:pt x="121069" y="1790"/>
                </a:lnTo>
                <a:lnTo>
                  <a:pt x="112864" y="1231"/>
                </a:lnTo>
                <a:lnTo>
                  <a:pt x="106819" y="419"/>
                </a:lnTo>
                <a:lnTo>
                  <a:pt x="105168" y="0"/>
                </a:lnTo>
                <a:lnTo>
                  <a:pt x="105956" y="5499"/>
                </a:lnTo>
                <a:lnTo>
                  <a:pt x="106819" y="5499"/>
                </a:lnTo>
                <a:lnTo>
                  <a:pt x="115493" y="6273"/>
                </a:lnTo>
                <a:lnTo>
                  <a:pt x="119748" y="7835"/>
                </a:lnTo>
                <a:lnTo>
                  <a:pt x="119748" y="17094"/>
                </a:lnTo>
                <a:lnTo>
                  <a:pt x="118973" y="20815"/>
                </a:lnTo>
                <a:lnTo>
                  <a:pt x="112623" y="35648"/>
                </a:lnTo>
                <a:lnTo>
                  <a:pt x="84112" y="100952"/>
                </a:lnTo>
                <a:lnTo>
                  <a:pt x="55206" y="35648"/>
                </a:lnTo>
                <a:lnTo>
                  <a:pt x="49682" y="22923"/>
                </a:lnTo>
                <a:lnTo>
                  <a:pt x="48628" y="16040"/>
                </a:lnTo>
                <a:lnTo>
                  <a:pt x="48628" y="7061"/>
                </a:lnTo>
                <a:lnTo>
                  <a:pt x="53632" y="6527"/>
                </a:lnTo>
                <a:lnTo>
                  <a:pt x="62369" y="5499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6" name="object 23"/>
          <p:cNvSpPr>
            <a:spLocks/>
          </p:cNvSpPr>
          <p:nvPr/>
        </p:nvSpPr>
        <p:spPr bwMode="auto">
          <a:xfrm>
            <a:off x="3897313" y="6156325"/>
            <a:ext cx="115887" cy="109538"/>
          </a:xfrm>
          <a:custGeom>
            <a:avLst/>
            <a:gdLst/>
            <a:ahLst/>
            <a:cxnLst>
              <a:cxn ang="0">
                <a:pos x="98399" y="21716"/>
              </a:cxn>
              <a:cxn ang="0">
                <a:pos x="98615" y="4305"/>
              </a:cxn>
              <a:cxn ang="0">
                <a:pos x="98029" y="165"/>
              </a:cxn>
              <a:cxn ang="0">
                <a:pos x="73105" y="1472"/>
              </a:cxn>
              <a:cxn ang="0">
                <a:pos x="24853" y="1468"/>
              </a:cxn>
              <a:cxn ang="0">
                <a:pos x="825" y="5346"/>
              </a:cxn>
              <a:cxn ang="0">
                <a:pos x="15886" y="8411"/>
              </a:cxn>
              <a:cxn ang="0">
                <a:pos x="23520" y="35737"/>
              </a:cxn>
              <a:cxn ang="0">
                <a:pos x="22433" y="113381"/>
              </a:cxn>
              <a:cxn ang="0">
                <a:pos x="1600" y="125641"/>
              </a:cxn>
              <a:cxn ang="0">
                <a:pos x="0" y="130682"/>
              </a:cxn>
              <a:cxn ang="0">
                <a:pos x="8241" y="130303"/>
              </a:cxn>
              <a:cxn ang="0">
                <a:pos x="33423" y="129713"/>
              </a:cxn>
              <a:cxn ang="0">
                <a:pos x="71866" y="129814"/>
              </a:cxn>
              <a:cxn ang="0">
                <a:pos x="95211" y="130682"/>
              </a:cxn>
              <a:cxn ang="0">
                <a:pos x="99949" y="129870"/>
              </a:cxn>
              <a:cxn ang="0">
                <a:pos x="102108" y="121932"/>
              </a:cxn>
              <a:cxn ang="0">
                <a:pos x="104990" y="103949"/>
              </a:cxn>
              <a:cxn ang="0">
                <a:pos x="96318" y="113702"/>
              </a:cxn>
              <a:cxn ang="0">
                <a:pos x="65582" y="120624"/>
              </a:cxn>
              <a:cxn ang="0">
                <a:pos x="51879" y="120418"/>
              </a:cxn>
              <a:cxn ang="0">
                <a:pos x="44983" y="92849"/>
              </a:cxn>
              <a:cxn ang="0">
                <a:pos x="61709" y="66710"/>
              </a:cxn>
              <a:cxn ang="0">
                <a:pos x="82791" y="77800"/>
              </a:cxn>
              <a:cxn ang="0">
                <a:pos x="87807" y="61658"/>
              </a:cxn>
              <a:cxn ang="0">
                <a:pos x="88836" y="50558"/>
              </a:cxn>
              <a:cxn ang="0">
                <a:pos x="83639" y="51753"/>
              </a:cxn>
              <a:cxn ang="0">
                <a:pos x="58204" y="58991"/>
              </a:cxn>
              <a:cxn ang="0">
                <a:pos x="44983" y="22263"/>
              </a:cxn>
              <a:cxn ang="0">
                <a:pos x="46037" y="10401"/>
              </a:cxn>
              <a:cxn ang="0">
                <a:pos x="77677" y="11079"/>
              </a:cxn>
              <a:cxn ang="0">
                <a:pos x="93649" y="23304"/>
              </a:cxn>
            </a:cxnLst>
            <a:rect l="0" t="0" r="r" b="b"/>
            <a:pathLst>
              <a:path w="104990" h="130682">
                <a:moveTo>
                  <a:pt x="98615" y="23025"/>
                </a:moveTo>
                <a:lnTo>
                  <a:pt x="98399" y="21716"/>
                </a:lnTo>
                <a:lnTo>
                  <a:pt x="98615" y="15887"/>
                </a:lnTo>
                <a:lnTo>
                  <a:pt x="98615" y="4305"/>
                </a:lnTo>
                <a:lnTo>
                  <a:pt x="99949" y="0"/>
                </a:lnTo>
                <a:lnTo>
                  <a:pt x="98029" y="165"/>
                </a:lnTo>
                <a:lnTo>
                  <a:pt x="85929" y="978"/>
                </a:lnTo>
                <a:lnTo>
                  <a:pt x="73105" y="1472"/>
                </a:lnTo>
                <a:lnTo>
                  <a:pt x="59778" y="1638"/>
                </a:lnTo>
                <a:lnTo>
                  <a:pt x="24853" y="1468"/>
                </a:lnTo>
                <a:lnTo>
                  <a:pt x="127" y="1523"/>
                </a:lnTo>
                <a:lnTo>
                  <a:pt x="825" y="5346"/>
                </a:lnTo>
                <a:lnTo>
                  <a:pt x="1600" y="5346"/>
                </a:lnTo>
                <a:lnTo>
                  <a:pt x="15886" y="8411"/>
                </a:lnTo>
                <a:lnTo>
                  <a:pt x="22253" y="16949"/>
                </a:lnTo>
                <a:lnTo>
                  <a:pt x="23520" y="35737"/>
                </a:lnTo>
                <a:lnTo>
                  <a:pt x="23520" y="95478"/>
                </a:lnTo>
                <a:lnTo>
                  <a:pt x="22433" y="113381"/>
                </a:lnTo>
                <a:lnTo>
                  <a:pt x="16428" y="122231"/>
                </a:lnTo>
                <a:lnTo>
                  <a:pt x="1600" y="125641"/>
                </a:lnTo>
                <a:lnTo>
                  <a:pt x="825" y="125641"/>
                </a:lnTo>
                <a:lnTo>
                  <a:pt x="0" y="130682"/>
                </a:lnTo>
                <a:lnTo>
                  <a:pt x="1600" y="130682"/>
                </a:lnTo>
                <a:lnTo>
                  <a:pt x="8241" y="130303"/>
                </a:lnTo>
                <a:lnTo>
                  <a:pt x="20194" y="129913"/>
                </a:lnTo>
                <a:lnTo>
                  <a:pt x="33423" y="129713"/>
                </a:lnTo>
                <a:lnTo>
                  <a:pt x="60553" y="129628"/>
                </a:lnTo>
                <a:lnTo>
                  <a:pt x="71866" y="129814"/>
                </a:lnTo>
                <a:lnTo>
                  <a:pt x="85172" y="130362"/>
                </a:lnTo>
                <a:lnTo>
                  <a:pt x="95211" y="130682"/>
                </a:lnTo>
                <a:lnTo>
                  <a:pt x="98615" y="130682"/>
                </a:lnTo>
                <a:lnTo>
                  <a:pt x="99949" y="129870"/>
                </a:lnTo>
                <a:lnTo>
                  <a:pt x="100711" y="125907"/>
                </a:lnTo>
                <a:lnTo>
                  <a:pt x="102108" y="121932"/>
                </a:lnTo>
                <a:lnTo>
                  <a:pt x="104216" y="108978"/>
                </a:lnTo>
                <a:lnTo>
                  <a:pt x="104990" y="103949"/>
                </a:lnTo>
                <a:lnTo>
                  <a:pt x="99720" y="103454"/>
                </a:lnTo>
                <a:lnTo>
                  <a:pt x="96318" y="113702"/>
                </a:lnTo>
                <a:lnTo>
                  <a:pt x="87277" y="119058"/>
                </a:lnTo>
                <a:lnTo>
                  <a:pt x="65582" y="120624"/>
                </a:lnTo>
                <a:lnTo>
                  <a:pt x="55283" y="120624"/>
                </a:lnTo>
                <a:lnTo>
                  <a:pt x="51879" y="120418"/>
                </a:lnTo>
                <a:lnTo>
                  <a:pt x="46199" y="114438"/>
                </a:lnTo>
                <a:lnTo>
                  <a:pt x="44983" y="92849"/>
                </a:lnTo>
                <a:lnTo>
                  <a:pt x="44983" y="66700"/>
                </a:lnTo>
                <a:lnTo>
                  <a:pt x="61709" y="66710"/>
                </a:lnTo>
                <a:lnTo>
                  <a:pt x="78262" y="68657"/>
                </a:lnTo>
                <a:lnTo>
                  <a:pt x="82791" y="77800"/>
                </a:lnTo>
                <a:lnTo>
                  <a:pt x="87807" y="77508"/>
                </a:lnTo>
                <a:lnTo>
                  <a:pt x="87807" y="61658"/>
                </a:lnTo>
                <a:lnTo>
                  <a:pt x="88061" y="53466"/>
                </a:lnTo>
                <a:lnTo>
                  <a:pt x="88836" y="50558"/>
                </a:lnTo>
                <a:lnTo>
                  <a:pt x="84099" y="50025"/>
                </a:lnTo>
                <a:lnTo>
                  <a:pt x="83639" y="51753"/>
                </a:lnTo>
                <a:lnTo>
                  <a:pt x="77900" y="57919"/>
                </a:lnTo>
                <a:lnTo>
                  <a:pt x="58204" y="58991"/>
                </a:lnTo>
                <a:lnTo>
                  <a:pt x="44983" y="58991"/>
                </a:lnTo>
                <a:lnTo>
                  <a:pt x="44983" y="22263"/>
                </a:lnTo>
                <a:lnTo>
                  <a:pt x="45212" y="14846"/>
                </a:lnTo>
                <a:lnTo>
                  <a:pt x="46037" y="10401"/>
                </a:lnTo>
                <a:lnTo>
                  <a:pt x="63195" y="10401"/>
                </a:lnTo>
                <a:lnTo>
                  <a:pt x="77677" y="11079"/>
                </a:lnTo>
                <a:lnTo>
                  <a:pt x="89898" y="15238"/>
                </a:lnTo>
                <a:lnTo>
                  <a:pt x="93649" y="23304"/>
                </a:lnTo>
                <a:lnTo>
                  <a:pt x="98615" y="23025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7" name="object 24"/>
          <p:cNvSpPr>
            <a:spLocks/>
          </p:cNvSpPr>
          <p:nvPr/>
        </p:nvSpPr>
        <p:spPr bwMode="auto">
          <a:xfrm>
            <a:off x="1490663" y="6302375"/>
            <a:ext cx="130175" cy="85725"/>
          </a:xfrm>
          <a:custGeom>
            <a:avLst/>
            <a:gdLst/>
            <a:ahLst/>
            <a:cxnLst>
              <a:cxn ang="0">
                <a:pos x="80417" y="4096"/>
              </a:cxn>
              <a:cxn ang="0">
                <a:pos x="91330" y="9446"/>
              </a:cxn>
              <a:cxn ang="0">
                <a:pos x="93738" y="25844"/>
              </a:cxn>
              <a:cxn ang="0">
                <a:pos x="93738" y="61696"/>
              </a:cxn>
              <a:cxn ang="0">
                <a:pos x="93107" y="69868"/>
              </a:cxn>
              <a:cxn ang="0">
                <a:pos x="87972" y="82822"/>
              </a:cxn>
              <a:cxn ang="0">
                <a:pos x="77792" y="90707"/>
              </a:cxn>
              <a:cxn ang="0">
                <a:pos x="62712" y="93370"/>
              </a:cxn>
              <a:cxn ang="0">
                <a:pos x="54850" y="92435"/>
              </a:cxn>
              <a:cxn ang="0">
                <a:pos x="43351" y="86827"/>
              </a:cxn>
              <a:cxn ang="0">
                <a:pos x="35045" y="75894"/>
              </a:cxn>
              <a:cxn ang="0">
                <a:pos x="31851" y="59334"/>
              </a:cxn>
              <a:cxn ang="0">
                <a:pos x="31884" y="22916"/>
              </a:cxn>
              <a:cxn ang="0">
                <a:pos x="34715" y="8347"/>
              </a:cxn>
              <a:cxn ang="0">
                <a:pos x="46761" y="3822"/>
              </a:cxn>
              <a:cxn ang="0">
                <a:pos x="46532" y="190"/>
              </a:cxn>
              <a:cxn ang="0">
                <a:pos x="41706" y="787"/>
              </a:cxn>
              <a:cxn ang="0">
                <a:pos x="31635" y="1003"/>
              </a:cxn>
              <a:cxn ang="0">
                <a:pos x="16116" y="1003"/>
              </a:cxn>
              <a:cxn ang="0">
                <a:pos x="6438" y="1193"/>
              </a:cxn>
              <a:cxn ang="0">
                <a:pos x="203" y="190"/>
              </a:cxn>
              <a:cxn ang="0">
                <a:pos x="0" y="3822"/>
              </a:cxn>
              <a:cxn ang="0">
                <a:pos x="3331" y="4305"/>
              </a:cxn>
              <a:cxn ang="0">
                <a:pos x="13130" y="9886"/>
              </a:cxn>
              <a:cxn ang="0">
                <a:pos x="15316" y="27216"/>
              </a:cxn>
              <a:cxn ang="0">
                <a:pos x="15316" y="62661"/>
              </a:cxn>
              <a:cxn ang="0">
                <a:pos x="16271" y="71532"/>
              </a:cxn>
              <a:cxn ang="0">
                <a:pos x="21812" y="84217"/>
              </a:cxn>
              <a:cxn ang="0">
                <a:pos x="31405" y="93684"/>
              </a:cxn>
              <a:cxn ang="0">
                <a:pos x="44028" y="99604"/>
              </a:cxn>
              <a:cxn ang="0">
                <a:pos x="58661" y="101650"/>
              </a:cxn>
              <a:cxn ang="0">
                <a:pos x="67009" y="101060"/>
              </a:cxn>
              <a:cxn ang="0">
                <a:pos x="81567" y="96451"/>
              </a:cxn>
              <a:cxn ang="0">
                <a:pos x="92289" y="88065"/>
              </a:cxn>
              <a:cxn ang="0">
                <a:pos x="98914" y="76852"/>
              </a:cxn>
              <a:cxn ang="0">
                <a:pos x="101180" y="63766"/>
              </a:cxn>
              <a:cxn ang="0">
                <a:pos x="101191" y="23470"/>
              </a:cxn>
              <a:cxn ang="0">
                <a:pos x="103864" y="8656"/>
              </a:cxn>
              <a:cxn ang="0">
                <a:pos x="116344" y="3822"/>
              </a:cxn>
              <a:cxn ang="0">
                <a:pos x="116751" y="3822"/>
              </a:cxn>
              <a:cxn ang="0">
                <a:pos x="117551" y="0"/>
              </a:cxn>
              <a:cxn ang="0">
                <a:pos x="115950" y="190"/>
              </a:cxn>
              <a:cxn ang="0">
                <a:pos x="111302" y="787"/>
              </a:cxn>
              <a:cxn ang="0">
                <a:pos x="104660" y="1003"/>
              </a:cxn>
              <a:cxn ang="0">
                <a:pos x="89522" y="1003"/>
              </a:cxn>
              <a:cxn ang="0">
                <a:pos x="84861" y="1193"/>
              </a:cxn>
              <a:cxn ang="0">
                <a:pos x="78625" y="190"/>
              </a:cxn>
              <a:cxn ang="0">
                <a:pos x="78409" y="3822"/>
              </a:cxn>
              <a:cxn ang="0">
                <a:pos x="80417" y="4096"/>
              </a:cxn>
            </a:cxnLst>
            <a:rect l="0" t="0" r="r" b="b"/>
            <a:pathLst>
              <a:path w="117551" h="101650">
                <a:moveTo>
                  <a:pt x="80417" y="4096"/>
                </a:moveTo>
                <a:lnTo>
                  <a:pt x="91330" y="9446"/>
                </a:lnTo>
                <a:lnTo>
                  <a:pt x="93738" y="25844"/>
                </a:lnTo>
                <a:lnTo>
                  <a:pt x="93738" y="61696"/>
                </a:lnTo>
                <a:lnTo>
                  <a:pt x="93107" y="69868"/>
                </a:lnTo>
                <a:lnTo>
                  <a:pt x="87972" y="82822"/>
                </a:lnTo>
                <a:lnTo>
                  <a:pt x="77792" y="90707"/>
                </a:lnTo>
                <a:lnTo>
                  <a:pt x="62712" y="93370"/>
                </a:lnTo>
                <a:lnTo>
                  <a:pt x="54850" y="92435"/>
                </a:lnTo>
                <a:lnTo>
                  <a:pt x="43351" y="86827"/>
                </a:lnTo>
                <a:lnTo>
                  <a:pt x="35045" y="75894"/>
                </a:lnTo>
                <a:lnTo>
                  <a:pt x="31851" y="59334"/>
                </a:lnTo>
                <a:lnTo>
                  <a:pt x="31884" y="22916"/>
                </a:lnTo>
                <a:lnTo>
                  <a:pt x="34715" y="8347"/>
                </a:lnTo>
                <a:lnTo>
                  <a:pt x="46761" y="3822"/>
                </a:lnTo>
                <a:lnTo>
                  <a:pt x="46532" y="190"/>
                </a:lnTo>
                <a:lnTo>
                  <a:pt x="41706" y="787"/>
                </a:lnTo>
                <a:lnTo>
                  <a:pt x="31635" y="1003"/>
                </a:lnTo>
                <a:lnTo>
                  <a:pt x="16116" y="1003"/>
                </a:lnTo>
                <a:lnTo>
                  <a:pt x="6438" y="1193"/>
                </a:lnTo>
                <a:lnTo>
                  <a:pt x="203" y="190"/>
                </a:lnTo>
                <a:lnTo>
                  <a:pt x="0" y="3822"/>
                </a:lnTo>
                <a:lnTo>
                  <a:pt x="3331" y="4305"/>
                </a:lnTo>
                <a:lnTo>
                  <a:pt x="13130" y="9886"/>
                </a:lnTo>
                <a:lnTo>
                  <a:pt x="15316" y="27216"/>
                </a:lnTo>
                <a:lnTo>
                  <a:pt x="15316" y="62661"/>
                </a:lnTo>
                <a:lnTo>
                  <a:pt x="16271" y="71532"/>
                </a:lnTo>
                <a:lnTo>
                  <a:pt x="21812" y="84217"/>
                </a:lnTo>
                <a:lnTo>
                  <a:pt x="31405" y="93684"/>
                </a:lnTo>
                <a:lnTo>
                  <a:pt x="44028" y="99604"/>
                </a:lnTo>
                <a:lnTo>
                  <a:pt x="58661" y="101650"/>
                </a:lnTo>
                <a:lnTo>
                  <a:pt x="67009" y="101060"/>
                </a:lnTo>
                <a:lnTo>
                  <a:pt x="81567" y="96451"/>
                </a:lnTo>
                <a:lnTo>
                  <a:pt x="92289" y="88065"/>
                </a:lnTo>
                <a:lnTo>
                  <a:pt x="98914" y="76852"/>
                </a:lnTo>
                <a:lnTo>
                  <a:pt x="101180" y="63766"/>
                </a:lnTo>
                <a:lnTo>
                  <a:pt x="101191" y="23470"/>
                </a:lnTo>
                <a:lnTo>
                  <a:pt x="103864" y="8656"/>
                </a:lnTo>
                <a:lnTo>
                  <a:pt x="116344" y="3822"/>
                </a:lnTo>
                <a:lnTo>
                  <a:pt x="116751" y="3822"/>
                </a:lnTo>
                <a:lnTo>
                  <a:pt x="117551" y="0"/>
                </a:lnTo>
                <a:lnTo>
                  <a:pt x="115950" y="190"/>
                </a:lnTo>
                <a:lnTo>
                  <a:pt x="111302" y="787"/>
                </a:lnTo>
                <a:lnTo>
                  <a:pt x="104660" y="1003"/>
                </a:lnTo>
                <a:lnTo>
                  <a:pt x="89522" y="1003"/>
                </a:lnTo>
                <a:lnTo>
                  <a:pt x="84861" y="1193"/>
                </a:lnTo>
                <a:lnTo>
                  <a:pt x="78625" y="190"/>
                </a:lnTo>
                <a:lnTo>
                  <a:pt x="78409" y="3822"/>
                </a:lnTo>
                <a:lnTo>
                  <a:pt x="80417" y="4096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8" name="object 25"/>
          <p:cNvSpPr>
            <a:spLocks/>
          </p:cNvSpPr>
          <p:nvPr/>
        </p:nvSpPr>
        <p:spPr bwMode="auto">
          <a:xfrm>
            <a:off x="1690688" y="6302375"/>
            <a:ext cx="134937" cy="84138"/>
          </a:xfrm>
          <a:custGeom>
            <a:avLst/>
            <a:gdLst/>
            <a:ahLst/>
            <a:cxnLst>
              <a:cxn ang="0">
                <a:pos x="85094" y="4449"/>
              </a:cxn>
              <a:cxn ang="0">
                <a:pos x="95039" y="10543"/>
              </a:cxn>
              <a:cxn ang="0">
                <a:pos x="97180" y="27228"/>
              </a:cxn>
              <a:cxn ang="0">
                <a:pos x="97180" y="74231"/>
              </a:cxn>
              <a:cxn ang="0">
                <a:pos x="26873" y="1409"/>
              </a:cxn>
              <a:cxn ang="0">
                <a:pos x="25571" y="1408"/>
              </a:cxn>
              <a:cxn ang="0">
                <a:pos x="11924" y="1162"/>
              </a:cxn>
              <a:cxn ang="0">
                <a:pos x="190" y="215"/>
              </a:cxn>
              <a:cxn ang="0">
                <a:pos x="0" y="4038"/>
              </a:cxn>
              <a:cxn ang="0">
                <a:pos x="358" y="4088"/>
              </a:cxn>
              <a:cxn ang="0">
                <a:pos x="12564" y="10408"/>
              </a:cxn>
              <a:cxn ang="0">
                <a:pos x="19570" y="20916"/>
              </a:cxn>
              <a:cxn ang="0">
                <a:pos x="19524" y="76738"/>
              </a:cxn>
              <a:cxn ang="0">
                <a:pos x="16315" y="90991"/>
              </a:cxn>
              <a:cxn ang="0">
                <a:pos x="4203" y="95783"/>
              </a:cxn>
              <a:cxn ang="0">
                <a:pos x="4203" y="99593"/>
              </a:cxn>
              <a:cxn ang="0">
                <a:pos x="10744" y="98818"/>
              </a:cxn>
              <a:cxn ang="0">
                <a:pos x="32283" y="98818"/>
              </a:cxn>
              <a:cxn ang="0">
                <a:pos x="37744" y="99034"/>
              </a:cxn>
              <a:cxn ang="0">
                <a:pos x="42354" y="99593"/>
              </a:cxn>
              <a:cxn ang="0">
                <a:pos x="42748" y="95783"/>
              </a:cxn>
              <a:cxn ang="0">
                <a:pos x="39582" y="95399"/>
              </a:cxn>
              <a:cxn ang="0">
                <a:pos x="29363" y="88985"/>
              </a:cxn>
              <a:cxn ang="0">
                <a:pos x="27393" y="72783"/>
              </a:cxn>
              <a:cxn ang="0">
                <a:pos x="27393" y="24218"/>
              </a:cxn>
              <a:cxn ang="0">
                <a:pos x="102628" y="100647"/>
              </a:cxn>
              <a:cxn ang="0">
                <a:pos x="106286" y="100406"/>
              </a:cxn>
              <a:cxn ang="0">
                <a:pos x="106100" y="98709"/>
              </a:cxn>
              <a:cxn ang="0">
                <a:pos x="105445" y="85736"/>
              </a:cxn>
              <a:cxn ang="0">
                <a:pos x="105282" y="72783"/>
              </a:cxn>
              <a:cxn ang="0">
                <a:pos x="105317" y="23258"/>
              </a:cxn>
              <a:cxn ang="0">
                <a:pos x="108229" y="9051"/>
              </a:cxn>
              <a:cxn ang="0">
                <a:pos x="120637" y="4038"/>
              </a:cxn>
              <a:cxn ang="0">
                <a:pos x="120954" y="4038"/>
              </a:cxn>
              <a:cxn ang="0">
                <a:pos x="122034" y="0"/>
              </a:cxn>
              <a:cxn ang="0">
                <a:pos x="120014" y="215"/>
              </a:cxn>
              <a:cxn ang="0">
                <a:pos x="115519" y="787"/>
              </a:cxn>
              <a:cxn ang="0">
                <a:pos x="108699" y="1219"/>
              </a:cxn>
              <a:cxn ang="0">
                <a:pos x="88353" y="1219"/>
              </a:cxn>
              <a:cxn ang="0">
                <a:pos x="82257" y="215"/>
              </a:cxn>
              <a:cxn ang="0">
                <a:pos x="82105" y="4038"/>
              </a:cxn>
              <a:cxn ang="0">
                <a:pos x="85094" y="4449"/>
              </a:cxn>
            </a:cxnLst>
            <a:rect l="0" t="0" r="r" b="b"/>
            <a:pathLst>
              <a:path w="122034" h="100647">
                <a:moveTo>
                  <a:pt x="85094" y="4449"/>
                </a:moveTo>
                <a:lnTo>
                  <a:pt x="95039" y="10543"/>
                </a:lnTo>
                <a:lnTo>
                  <a:pt x="97180" y="27228"/>
                </a:lnTo>
                <a:lnTo>
                  <a:pt x="97180" y="74231"/>
                </a:lnTo>
                <a:lnTo>
                  <a:pt x="26873" y="1409"/>
                </a:lnTo>
                <a:lnTo>
                  <a:pt x="25571" y="1408"/>
                </a:lnTo>
                <a:lnTo>
                  <a:pt x="11924" y="1162"/>
                </a:lnTo>
                <a:lnTo>
                  <a:pt x="190" y="215"/>
                </a:lnTo>
                <a:lnTo>
                  <a:pt x="0" y="4038"/>
                </a:lnTo>
                <a:lnTo>
                  <a:pt x="358" y="4088"/>
                </a:lnTo>
                <a:lnTo>
                  <a:pt x="12564" y="10408"/>
                </a:lnTo>
                <a:lnTo>
                  <a:pt x="19570" y="20916"/>
                </a:lnTo>
                <a:lnTo>
                  <a:pt x="19524" y="76738"/>
                </a:lnTo>
                <a:lnTo>
                  <a:pt x="16315" y="90991"/>
                </a:lnTo>
                <a:lnTo>
                  <a:pt x="4203" y="95783"/>
                </a:lnTo>
                <a:lnTo>
                  <a:pt x="4203" y="99593"/>
                </a:lnTo>
                <a:lnTo>
                  <a:pt x="10744" y="98818"/>
                </a:lnTo>
                <a:lnTo>
                  <a:pt x="32283" y="98818"/>
                </a:lnTo>
                <a:lnTo>
                  <a:pt x="37744" y="99034"/>
                </a:lnTo>
                <a:lnTo>
                  <a:pt x="42354" y="99593"/>
                </a:lnTo>
                <a:lnTo>
                  <a:pt x="42748" y="95783"/>
                </a:lnTo>
                <a:lnTo>
                  <a:pt x="39582" y="95399"/>
                </a:lnTo>
                <a:lnTo>
                  <a:pt x="29363" y="88985"/>
                </a:lnTo>
                <a:lnTo>
                  <a:pt x="27393" y="72783"/>
                </a:lnTo>
                <a:lnTo>
                  <a:pt x="27393" y="24218"/>
                </a:lnTo>
                <a:lnTo>
                  <a:pt x="102628" y="100647"/>
                </a:lnTo>
                <a:lnTo>
                  <a:pt x="106286" y="100406"/>
                </a:lnTo>
                <a:lnTo>
                  <a:pt x="106100" y="98709"/>
                </a:lnTo>
                <a:lnTo>
                  <a:pt x="105445" y="85736"/>
                </a:lnTo>
                <a:lnTo>
                  <a:pt x="105282" y="72783"/>
                </a:lnTo>
                <a:lnTo>
                  <a:pt x="105317" y="23258"/>
                </a:lnTo>
                <a:lnTo>
                  <a:pt x="108229" y="9051"/>
                </a:lnTo>
                <a:lnTo>
                  <a:pt x="120637" y="4038"/>
                </a:lnTo>
                <a:lnTo>
                  <a:pt x="120954" y="4038"/>
                </a:lnTo>
                <a:lnTo>
                  <a:pt x="122034" y="0"/>
                </a:lnTo>
                <a:lnTo>
                  <a:pt x="120014" y="215"/>
                </a:lnTo>
                <a:lnTo>
                  <a:pt x="115519" y="787"/>
                </a:lnTo>
                <a:lnTo>
                  <a:pt x="108699" y="1219"/>
                </a:lnTo>
                <a:lnTo>
                  <a:pt x="88353" y="1219"/>
                </a:lnTo>
                <a:lnTo>
                  <a:pt x="82257" y="215"/>
                </a:lnTo>
                <a:lnTo>
                  <a:pt x="82105" y="4038"/>
                </a:lnTo>
                <a:lnTo>
                  <a:pt x="85094" y="4449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29" name="object 26"/>
          <p:cNvSpPr>
            <a:spLocks/>
          </p:cNvSpPr>
          <p:nvPr/>
        </p:nvSpPr>
        <p:spPr bwMode="auto">
          <a:xfrm>
            <a:off x="1906588" y="6302375"/>
            <a:ext cx="55562" cy="84138"/>
          </a:xfrm>
          <a:custGeom>
            <a:avLst/>
            <a:gdLst/>
            <a:ahLst/>
            <a:cxnLst>
              <a:cxn ang="0">
                <a:pos x="17780" y="98818"/>
              </a:cxn>
              <a:cxn ang="0">
                <a:pos x="32854" y="98818"/>
              </a:cxn>
              <a:cxn ang="0">
                <a:pos x="43332" y="99047"/>
              </a:cxn>
              <a:cxn ang="0">
                <a:pos x="47993" y="99606"/>
              </a:cxn>
              <a:cxn ang="0">
                <a:pos x="49669" y="99834"/>
              </a:cxn>
              <a:cxn ang="0">
                <a:pos x="48780" y="95796"/>
              </a:cxn>
              <a:cxn ang="0">
                <a:pos x="48437" y="95796"/>
              </a:cxn>
              <a:cxn ang="0">
                <a:pos x="45278" y="95447"/>
              </a:cxn>
              <a:cxn ang="0">
                <a:pos x="35052" y="89714"/>
              </a:cxn>
              <a:cxn ang="0">
                <a:pos x="33108" y="72796"/>
              </a:cxn>
              <a:cxn ang="0">
                <a:pos x="33145" y="22895"/>
              </a:cxn>
              <a:cxn ang="0">
                <a:pos x="36104" y="8452"/>
              </a:cxn>
              <a:cxn ang="0">
                <a:pos x="48437" y="4051"/>
              </a:cxn>
              <a:cxn ang="0">
                <a:pos x="48780" y="4051"/>
              </a:cxn>
              <a:cxn ang="0">
                <a:pos x="49669" y="0"/>
              </a:cxn>
              <a:cxn ang="0">
                <a:pos x="47993" y="228"/>
              </a:cxn>
              <a:cxn ang="0">
                <a:pos x="43332" y="825"/>
              </a:cxn>
              <a:cxn ang="0">
                <a:pos x="32854" y="1231"/>
              </a:cxn>
              <a:cxn ang="0">
                <a:pos x="8115" y="1231"/>
              </a:cxn>
              <a:cxn ang="0">
                <a:pos x="1841" y="228"/>
              </a:cxn>
              <a:cxn ang="0">
                <a:pos x="215" y="0"/>
              </a:cxn>
              <a:cxn ang="0">
                <a:pos x="1028" y="4051"/>
              </a:cxn>
              <a:cxn ang="0">
                <a:pos x="1397" y="4051"/>
              </a:cxn>
              <a:cxn ang="0">
                <a:pos x="4601" y="4453"/>
              </a:cxn>
              <a:cxn ang="0">
                <a:pos x="14586" y="9874"/>
              </a:cxn>
              <a:cxn ang="0">
                <a:pos x="16725" y="27241"/>
              </a:cxn>
              <a:cxn ang="0">
                <a:pos x="16681" y="77094"/>
              </a:cxn>
              <a:cxn ang="0">
                <a:pos x="13502" y="91618"/>
              </a:cxn>
              <a:cxn ang="0">
                <a:pos x="1397" y="95796"/>
              </a:cxn>
              <a:cxn ang="0">
                <a:pos x="1028" y="95796"/>
              </a:cxn>
              <a:cxn ang="0">
                <a:pos x="0" y="100025"/>
              </a:cxn>
              <a:cxn ang="0">
                <a:pos x="1625" y="99606"/>
              </a:cxn>
              <a:cxn ang="0">
                <a:pos x="8115" y="98818"/>
              </a:cxn>
              <a:cxn ang="0">
                <a:pos x="17780" y="98818"/>
              </a:cxn>
            </a:cxnLst>
            <a:rect l="0" t="0" r="r" b="b"/>
            <a:pathLst>
              <a:path w="49669" h="100025">
                <a:moveTo>
                  <a:pt x="17780" y="98818"/>
                </a:moveTo>
                <a:lnTo>
                  <a:pt x="32854" y="98818"/>
                </a:lnTo>
                <a:lnTo>
                  <a:pt x="43332" y="99047"/>
                </a:lnTo>
                <a:lnTo>
                  <a:pt x="47993" y="99606"/>
                </a:lnTo>
                <a:lnTo>
                  <a:pt x="49669" y="99834"/>
                </a:lnTo>
                <a:lnTo>
                  <a:pt x="48780" y="95796"/>
                </a:lnTo>
                <a:lnTo>
                  <a:pt x="48437" y="95796"/>
                </a:lnTo>
                <a:lnTo>
                  <a:pt x="45278" y="95447"/>
                </a:lnTo>
                <a:lnTo>
                  <a:pt x="35052" y="89714"/>
                </a:lnTo>
                <a:lnTo>
                  <a:pt x="33108" y="72796"/>
                </a:lnTo>
                <a:lnTo>
                  <a:pt x="33145" y="22895"/>
                </a:lnTo>
                <a:lnTo>
                  <a:pt x="36104" y="8452"/>
                </a:lnTo>
                <a:lnTo>
                  <a:pt x="48437" y="4051"/>
                </a:lnTo>
                <a:lnTo>
                  <a:pt x="48780" y="4051"/>
                </a:lnTo>
                <a:lnTo>
                  <a:pt x="49669" y="0"/>
                </a:lnTo>
                <a:lnTo>
                  <a:pt x="47993" y="228"/>
                </a:lnTo>
                <a:lnTo>
                  <a:pt x="43332" y="825"/>
                </a:lnTo>
                <a:lnTo>
                  <a:pt x="32854" y="1231"/>
                </a:lnTo>
                <a:lnTo>
                  <a:pt x="8115" y="1231"/>
                </a:lnTo>
                <a:lnTo>
                  <a:pt x="1841" y="228"/>
                </a:lnTo>
                <a:lnTo>
                  <a:pt x="215" y="0"/>
                </a:lnTo>
                <a:lnTo>
                  <a:pt x="1028" y="4051"/>
                </a:lnTo>
                <a:lnTo>
                  <a:pt x="1397" y="4051"/>
                </a:lnTo>
                <a:lnTo>
                  <a:pt x="4601" y="4453"/>
                </a:lnTo>
                <a:lnTo>
                  <a:pt x="14586" y="9874"/>
                </a:lnTo>
                <a:lnTo>
                  <a:pt x="16725" y="27241"/>
                </a:lnTo>
                <a:lnTo>
                  <a:pt x="16681" y="77094"/>
                </a:lnTo>
                <a:lnTo>
                  <a:pt x="13502" y="91618"/>
                </a:lnTo>
                <a:lnTo>
                  <a:pt x="1397" y="95796"/>
                </a:lnTo>
                <a:lnTo>
                  <a:pt x="1028" y="95796"/>
                </a:lnTo>
                <a:lnTo>
                  <a:pt x="0" y="100025"/>
                </a:lnTo>
                <a:lnTo>
                  <a:pt x="1625" y="99606"/>
                </a:lnTo>
                <a:lnTo>
                  <a:pt x="8115" y="98818"/>
                </a:lnTo>
                <a:lnTo>
                  <a:pt x="17780" y="98818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0" name="object 27"/>
          <p:cNvSpPr>
            <a:spLocks/>
          </p:cNvSpPr>
          <p:nvPr/>
        </p:nvSpPr>
        <p:spPr bwMode="auto">
          <a:xfrm>
            <a:off x="2036763" y="6302375"/>
            <a:ext cx="127000" cy="84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22"/>
              </a:cxn>
              <a:cxn ang="0">
                <a:pos x="7589" y="5471"/>
              </a:cxn>
              <a:cxn ang="0">
                <a:pos x="16289" y="12682"/>
              </a:cxn>
              <a:cxn ang="0">
                <a:pos x="23952" y="27203"/>
              </a:cxn>
              <a:cxn ang="0">
                <a:pos x="55791" y="100190"/>
              </a:cxn>
              <a:cxn ang="0">
                <a:pos x="59093" y="100431"/>
              </a:cxn>
              <a:cxn ang="0">
                <a:pos x="91681" y="27203"/>
              </a:cxn>
              <a:cxn ang="0">
                <a:pos x="96695" y="17159"/>
              </a:cxn>
              <a:cxn ang="0">
                <a:pos x="104936" y="7174"/>
              </a:cxn>
              <a:cxn ang="0">
                <a:pos x="114541" y="3822"/>
              </a:cxn>
              <a:cxn ang="0">
                <a:pos x="114299" y="0"/>
              </a:cxn>
              <a:cxn ang="0">
                <a:pos x="108089" y="1016"/>
              </a:cxn>
              <a:cxn ang="0">
                <a:pos x="91097" y="1016"/>
              </a:cxn>
              <a:cxn ang="0">
                <a:pos x="84912" y="584"/>
              </a:cxn>
              <a:cxn ang="0">
                <a:pos x="80213" y="0"/>
              </a:cxn>
              <a:cxn ang="0">
                <a:pos x="80213" y="3822"/>
              </a:cxn>
              <a:cxn ang="0">
                <a:pos x="86855" y="4419"/>
              </a:cxn>
              <a:cxn ang="0">
                <a:pos x="90131" y="5613"/>
              </a:cxn>
              <a:cxn ang="0">
                <a:pos x="90131" y="12712"/>
              </a:cxn>
              <a:cxn ang="0">
                <a:pos x="89509" y="15532"/>
              </a:cxn>
              <a:cxn ang="0">
                <a:pos x="84658" y="26771"/>
              </a:cxn>
              <a:cxn ang="0">
                <a:pos x="62877" y="76606"/>
              </a:cxn>
              <a:cxn ang="0">
                <a:pos x="40919" y="26771"/>
              </a:cxn>
              <a:cxn ang="0">
                <a:pos x="36677" y="17106"/>
              </a:cxn>
              <a:cxn ang="0">
                <a:pos x="35877" y="11861"/>
              </a:cxn>
              <a:cxn ang="0">
                <a:pos x="35877" y="5054"/>
              </a:cxn>
              <a:cxn ang="0">
                <a:pos x="39712" y="4648"/>
              </a:cxn>
              <a:cxn ang="0">
                <a:pos x="46329" y="3822"/>
              </a:cxn>
              <a:cxn ang="0">
                <a:pos x="46139" y="0"/>
              </a:cxn>
              <a:cxn ang="0">
                <a:pos x="45691" y="71"/>
              </a:cxn>
              <a:cxn ang="0">
                <a:pos x="33869" y="897"/>
              </a:cxn>
              <a:cxn ang="0">
                <a:pos x="13881" y="1016"/>
              </a:cxn>
              <a:cxn ang="0">
                <a:pos x="4800" y="584"/>
              </a:cxn>
              <a:cxn ang="0">
                <a:pos x="0" y="0"/>
              </a:cxn>
            </a:cxnLst>
            <a:rect l="0" t="0" r="r" b="b"/>
            <a:pathLst>
              <a:path w="114541" h="100431">
                <a:moveTo>
                  <a:pt x="0" y="0"/>
                </a:moveTo>
                <a:lnTo>
                  <a:pt x="0" y="3822"/>
                </a:lnTo>
                <a:lnTo>
                  <a:pt x="7589" y="5471"/>
                </a:lnTo>
                <a:lnTo>
                  <a:pt x="16289" y="12682"/>
                </a:lnTo>
                <a:lnTo>
                  <a:pt x="23952" y="27203"/>
                </a:lnTo>
                <a:lnTo>
                  <a:pt x="55791" y="100190"/>
                </a:lnTo>
                <a:lnTo>
                  <a:pt x="59093" y="100431"/>
                </a:lnTo>
                <a:lnTo>
                  <a:pt x="91681" y="27203"/>
                </a:lnTo>
                <a:lnTo>
                  <a:pt x="96695" y="17159"/>
                </a:lnTo>
                <a:lnTo>
                  <a:pt x="104936" y="7174"/>
                </a:lnTo>
                <a:lnTo>
                  <a:pt x="114541" y="3822"/>
                </a:lnTo>
                <a:lnTo>
                  <a:pt x="114299" y="0"/>
                </a:lnTo>
                <a:lnTo>
                  <a:pt x="108089" y="1016"/>
                </a:lnTo>
                <a:lnTo>
                  <a:pt x="91097" y="1016"/>
                </a:lnTo>
                <a:lnTo>
                  <a:pt x="84912" y="584"/>
                </a:lnTo>
                <a:lnTo>
                  <a:pt x="80213" y="0"/>
                </a:lnTo>
                <a:lnTo>
                  <a:pt x="80213" y="3822"/>
                </a:lnTo>
                <a:lnTo>
                  <a:pt x="86855" y="4419"/>
                </a:lnTo>
                <a:lnTo>
                  <a:pt x="90131" y="5613"/>
                </a:lnTo>
                <a:lnTo>
                  <a:pt x="90131" y="12712"/>
                </a:lnTo>
                <a:lnTo>
                  <a:pt x="89509" y="15532"/>
                </a:lnTo>
                <a:lnTo>
                  <a:pt x="84658" y="26771"/>
                </a:lnTo>
                <a:lnTo>
                  <a:pt x="62877" y="76606"/>
                </a:lnTo>
                <a:lnTo>
                  <a:pt x="40919" y="26771"/>
                </a:lnTo>
                <a:lnTo>
                  <a:pt x="36677" y="17106"/>
                </a:lnTo>
                <a:lnTo>
                  <a:pt x="35877" y="11861"/>
                </a:lnTo>
                <a:lnTo>
                  <a:pt x="35877" y="5054"/>
                </a:lnTo>
                <a:lnTo>
                  <a:pt x="39712" y="4648"/>
                </a:lnTo>
                <a:lnTo>
                  <a:pt x="46329" y="3822"/>
                </a:lnTo>
                <a:lnTo>
                  <a:pt x="46139" y="0"/>
                </a:lnTo>
                <a:lnTo>
                  <a:pt x="45691" y="71"/>
                </a:lnTo>
                <a:lnTo>
                  <a:pt x="33869" y="897"/>
                </a:lnTo>
                <a:lnTo>
                  <a:pt x="13881" y="1016"/>
                </a:lnTo>
                <a:lnTo>
                  <a:pt x="4800" y="584"/>
                </a:lnTo>
                <a:lnTo>
                  <a:pt x="0" y="0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1" name="object 28"/>
          <p:cNvSpPr>
            <a:spLocks/>
          </p:cNvSpPr>
          <p:nvPr/>
        </p:nvSpPr>
        <p:spPr bwMode="auto">
          <a:xfrm>
            <a:off x="2232025" y="6302375"/>
            <a:ext cx="87313" cy="82550"/>
          </a:xfrm>
          <a:custGeom>
            <a:avLst/>
            <a:gdLst/>
            <a:ahLst/>
            <a:cxnLst>
              <a:cxn ang="0">
                <a:pos x="65671" y="50431"/>
              </a:cxn>
              <a:cxn ang="0">
                <a:pos x="65671" y="46990"/>
              </a:cxn>
              <a:cxn ang="0">
                <a:pos x="65900" y="40754"/>
              </a:cxn>
              <a:cxn ang="0">
                <a:pos x="66497" y="38531"/>
              </a:cxn>
              <a:cxn ang="0">
                <a:pos x="62852" y="38125"/>
              </a:cxn>
              <a:cxn ang="0">
                <a:pos x="61264" y="44615"/>
              </a:cxn>
              <a:cxn ang="0">
                <a:pos x="60058" y="44970"/>
              </a:cxn>
              <a:cxn ang="0">
                <a:pos x="33045" y="44970"/>
              </a:cxn>
              <a:cxn ang="0">
                <a:pos x="33045" y="16979"/>
              </a:cxn>
              <a:cxn ang="0">
                <a:pos x="33210" y="11303"/>
              </a:cxn>
              <a:cxn ang="0">
                <a:pos x="33807" y="7899"/>
              </a:cxn>
              <a:cxn ang="0">
                <a:pos x="66497" y="7899"/>
              </a:cxn>
              <a:cxn ang="0">
                <a:pos x="68897" y="11125"/>
              </a:cxn>
              <a:cxn ang="0">
                <a:pos x="70154" y="17754"/>
              </a:cxn>
              <a:cxn ang="0">
                <a:pos x="73990" y="17576"/>
              </a:cxn>
              <a:cxn ang="0">
                <a:pos x="73774" y="16598"/>
              </a:cxn>
              <a:cxn ang="0">
                <a:pos x="73990" y="12115"/>
              </a:cxn>
              <a:cxn ang="0">
                <a:pos x="73990" y="3289"/>
              </a:cxn>
              <a:cxn ang="0">
                <a:pos x="74930" y="0"/>
              </a:cxn>
              <a:cxn ang="0">
                <a:pos x="70062" y="378"/>
              </a:cxn>
              <a:cxn ang="0">
                <a:pos x="57561" y="1014"/>
              </a:cxn>
              <a:cxn ang="0">
                <a:pos x="44297" y="1231"/>
              </a:cxn>
              <a:cxn ang="0">
                <a:pos x="37743" y="1217"/>
              </a:cxn>
              <a:cxn ang="0">
                <a:pos x="24068" y="1068"/>
              </a:cxn>
              <a:cxn ang="0">
                <a:pos x="11065" y="690"/>
              </a:cxn>
              <a:cxn ang="0">
                <a:pos x="0" y="0"/>
              </a:cxn>
              <a:cxn ang="0">
                <a:pos x="0" y="4064"/>
              </a:cxn>
              <a:cxn ang="0">
                <a:pos x="4593" y="4653"/>
              </a:cxn>
              <a:cxn ang="0">
                <a:pos x="14769" y="10225"/>
              </a:cxn>
              <a:cxn ang="0">
                <a:pos x="16713" y="27241"/>
              </a:cxn>
              <a:cxn ang="0">
                <a:pos x="16648" y="78359"/>
              </a:cxn>
              <a:cxn ang="0">
                <a:pos x="13288" y="91736"/>
              </a:cxn>
              <a:cxn ang="0">
                <a:pos x="0" y="95796"/>
              </a:cxn>
              <a:cxn ang="0">
                <a:pos x="0" y="99606"/>
              </a:cxn>
              <a:cxn ang="0">
                <a:pos x="5605" y="99298"/>
              </a:cxn>
              <a:cxn ang="0">
                <a:pos x="17884" y="98960"/>
              </a:cxn>
              <a:cxn ang="0">
                <a:pos x="44945" y="98818"/>
              </a:cxn>
              <a:cxn ang="0">
                <a:pos x="46204" y="98821"/>
              </a:cxn>
              <a:cxn ang="0">
                <a:pos x="60740" y="99234"/>
              </a:cxn>
              <a:cxn ang="0">
                <a:pos x="71323" y="99606"/>
              </a:cxn>
              <a:cxn ang="0">
                <a:pos x="73990" y="99606"/>
              </a:cxn>
              <a:cxn ang="0">
                <a:pos x="74930" y="99047"/>
              </a:cxn>
              <a:cxn ang="0">
                <a:pos x="75603" y="96012"/>
              </a:cxn>
              <a:cxn ang="0">
                <a:pos x="76619" y="92976"/>
              </a:cxn>
              <a:cxn ang="0">
                <a:pos x="78181" y="83045"/>
              </a:cxn>
              <a:cxn ang="0">
                <a:pos x="78803" y="79273"/>
              </a:cxn>
              <a:cxn ang="0">
                <a:pos x="74752" y="78879"/>
              </a:cxn>
              <a:cxn ang="0">
                <a:pos x="73939" y="82333"/>
              </a:cxn>
              <a:cxn ang="0">
                <a:pos x="68218" y="89832"/>
              </a:cxn>
              <a:cxn ang="0">
                <a:pos x="48742" y="91948"/>
              </a:cxn>
              <a:cxn ang="0">
                <a:pos x="34023" y="91948"/>
              </a:cxn>
              <a:cxn ang="0">
                <a:pos x="33045" y="90131"/>
              </a:cxn>
              <a:cxn ang="0">
                <a:pos x="33045" y="50825"/>
              </a:cxn>
              <a:cxn ang="0">
                <a:pos x="59232" y="50825"/>
              </a:cxn>
              <a:cxn ang="0">
                <a:pos x="60490" y="51422"/>
              </a:cxn>
              <a:cxn ang="0">
                <a:pos x="61887" y="59321"/>
              </a:cxn>
              <a:cxn ang="0">
                <a:pos x="65671" y="59093"/>
              </a:cxn>
              <a:cxn ang="0">
                <a:pos x="65671" y="50431"/>
              </a:cxn>
            </a:cxnLst>
            <a:rect l="0" t="0" r="r" b="b"/>
            <a:pathLst>
              <a:path w="78803" h="99606">
                <a:moveTo>
                  <a:pt x="65671" y="50431"/>
                </a:moveTo>
                <a:lnTo>
                  <a:pt x="65671" y="46990"/>
                </a:lnTo>
                <a:lnTo>
                  <a:pt x="65900" y="40754"/>
                </a:lnTo>
                <a:lnTo>
                  <a:pt x="66497" y="38531"/>
                </a:lnTo>
                <a:lnTo>
                  <a:pt x="62852" y="38125"/>
                </a:lnTo>
                <a:lnTo>
                  <a:pt x="61264" y="44615"/>
                </a:lnTo>
                <a:lnTo>
                  <a:pt x="60058" y="44970"/>
                </a:lnTo>
                <a:lnTo>
                  <a:pt x="33045" y="44970"/>
                </a:lnTo>
                <a:lnTo>
                  <a:pt x="33045" y="16979"/>
                </a:lnTo>
                <a:lnTo>
                  <a:pt x="33210" y="11303"/>
                </a:lnTo>
                <a:lnTo>
                  <a:pt x="33807" y="7899"/>
                </a:lnTo>
                <a:lnTo>
                  <a:pt x="66497" y="7899"/>
                </a:lnTo>
                <a:lnTo>
                  <a:pt x="68897" y="11125"/>
                </a:lnTo>
                <a:lnTo>
                  <a:pt x="70154" y="17754"/>
                </a:lnTo>
                <a:lnTo>
                  <a:pt x="73990" y="17576"/>
                </a:lnTo>
                <a:lnTo>
                  <a:pt x="73774" y="16598"/>
                </a:lnTo>
                <a:lnTo>
                  <a:pt x="73990" y="12115"/>
                </a:lnTo>
                <a:lnTo>
                  <a:pt x="73990" y="3289"/>
                </a:lnTo>
                <a:lnTo>
                  <a:pt x="74930" y="0"/>
                </a:lnTo>
                <a:lnTo>
                  <a:pt x="70062" y="378"/>
                </a:lnTo>
                <a:lnTo>
                  <a:pt x="57561" y="1014"/>
                </a:lnTo>
                <a:lnTo>
                  <a:pt x="44297" y="1231"/>
                </a:lnTo>
                <a:lnTo>
                  <a:pt x="37743" y="1217"/>
                </a:lnTo>
                <a:lnTo>
                  <a:pt x="24068" y="1068"/>
                </a:lnTo>
                <a:lnTo>
                  <a:pt x="11065" y="690"/>
                </a:lnTo>
                <a:lnTo>
                  <a:pt x="0" y="0"/>
                </a:lnTo>
                <a:lnTo>
                  <a:pt x="0" y="4064"/>
                </a:lnTo>
                <a:lnTo>
                  <a:pt x="4593" y="4653"/>
                </a:lnTo>
                <a:lnTo>
                  <a:pt x="14769" y="10225"/>
                </a:lnTo>
                <a:lnTo>
                  <a:pt x="16713" y="27241"/>
                </a:lnTo>
                <a:lnTo>
                  <a:pt x="16648" y="78359"/>
                </a:lnTo>
                <a:lnTo>
                  <a:pt x="13288" y="91736"/>
                </a:lnTo>
                <a:lnTo>
                  <a:pt x="0" y="95796"/>
                </a:lnTo>
                <a:lnTo>
                  <a:pt x="0" y="99606"/>
                </a:lnTo>
                <a:lnTo>
                  <a:pt x="5605" y="99298"/>
                </a:lnTo>
                <a:lnTo>
                  <a:pt x="17884" y="98960"/>
                </a:lnTo>
                <a:lnTo>
                  <a:pt x="44945" y="98818"/>
                </a:lnTo>
                <a:lnTo>
                  <a:pt x="46204" y="98821"/>
                </a:lnTo>
                <a:lnTo>
                  <a:pt x="60740" y="99234"/>
                </a:lnTo>
                <a:lnTo>
                  <a:pt x="71323" y="99606"/>
                </a:lnTo>
                <a:lnTo>
                  <a:pt x="73990" y="99606"/>
                </a:lnTo>
                <a:lnTo>
                  <a:pt x="74930" y="99047"/>
                </a:lnTo>
                <a:lnTo>
                  <a:pt x="75603" y="96012"/>
                </a:lnTo>
                <a:lnTo>
                  <a:pt x="76619" y="92976"/>
                </a:lnTo>
                <a:lnTo>
                  <a:pt x="78181" y="83045"/>
                </a:lnTo>
                <a:lnTo>
                  <a:pt x="78803" y="79273"/>
                </a:lnTo>
                <a:lnTo>
                  <a:pt x="74752" y="78879"/>
                </a:lnTo>
                <a:lnTo>
                  <a:pt x="73939" y="82333"/>
                </a:lnTo>
                <a:lnTo>
                  <a:pt x="68218" y="89832"/>
                </a:lnTo>
                <a:lnTo>
                  <a:pt x="48742" y="91948"/>
                </a:lnTo>
                <a:lnTo>
                  <a:pt x="34023" y="91948"/>
                </a:lnTo>
                <a:lnTo>
                  <a:pt x="33045" y="90131"/>
                </a:lnTo>
                <a:lnTo>
                  <a:pt x="33045" y="50825"/>
                </a:lnTo>
                <a:lnTo>
                  <a:pt x="59232" y="50825"/>
                </a:lnTo>
                <a:lnTo>
                  <a:pt x="60490" y="51422"/>
                </a:lnTo>
                <a:lnTo>
                  <a:pt x="61887" y="59321"/>
                </a:lnTo>
                <a:lnTo>
                  <a:pt x="65671" y="59093"/>
                </a:lnTo>
                <a:lnTo>
                  <a:pt x="65671" y="50431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2" name="object 29"/>
          <p:cNvSpPr>
            <a:spLocks/>
          </p:cNvSpPr>
          <p:nvPr/>
        </p:nvSpPr>
        <p:spPr bwMode="auto">
          <a:xfrm>
            <a:off x="2408238" y="6302375"/>
            <a:ext cx="120650" cy="85725"/>
          </a:xfrm>
          <a:custGeom>
            <a:avLst/>
            <a:gdLst/>
            <a:ahLst/>
            <a:cxnLst>
              <a:cxn ang="0">
                <a:pos x="38277" y="50241"/>
              </a:cxn>
              <a:cxn ang="0">
                <a:pos x="32638" y="50025"/>
              </a:cxn>
              <a:cxn ang="0">
                <a:pos x="41541" y="56070"/>
              </a:cxn>
              <a:cxn ang="0">
                <a:pos x="49796" y="54889"/>
              </a:cxn>
              <a:cxn ang="0">
                <a:pos x="60125" y="77087"/>
              </a:cxn>
              <a:cxn ang="0">
                <a:pos x="79507" y="94929"/>
              </a:cxn>
              <a:cxn ang="0">
                <a:pos x="108242" y="102057"/>
              </a:cxn>
              <a:cxn ang="0">
                <a:pos x="106266" y="98144"/>
              </a:cxn>
              <a:cxn ang="0">
                <a:pos x="86138" y="85989"/>
              </a:cxn>
              <a:cxn ang="0">
                <a:pos x="69305" y="62247"/>
              </a:cxn>
              <a:cxn ang="0">
                <a:pos x="69838" y="46371"/>
              </a:cxn>
              <a:cxn ang="0">
                <a:pos x="82626" y="24803"/>
              </a:cxn>
              <a:cxn ang="0">
                <a:pos x="72938" y="6956"/>
              </a:cxn>
              <a:cxn ang="0">
                <a:pos x="40906" y="0"/>
              </a:cxn>
              <a:cxn ang="0">
                <a:pos x="33845" y="6248"/>
              </a:cxn>
              <a:cxn ang="0">
                <a:pos x="38912" y="5829"/>
              </a:cxn>
              <a:cxn ang="0">
                <a:pos x="62523" y="14663"/>
              </a:cxn>
              <a:cxn ang="0">
                <a:pos x="64226" y="38804"/>
              </a:cxn>
              <a:cxn ang="0">
                <a:pos x="17360" y="98831"/>
              </a:cxn>
              <a:cxn ang="0">
                <a:pos x="42913" y="99047"/>
              </a:cxn>
              <a:cxn ang="0">
                <a:pos x="47751" y="95808"/>
              </a:cxn>
              <a:cxn ang="0">
                <a:pos x="34609" y="89874"/>
              </a:cxn>
              <a:cxn ang="0">
                <a:pos x="32638" y="55879"/>
              </a:cxn>
              <a:cxn ang="0">
                <a:pos x="32638" y="50025"/>
              </a:cxn>
              <a:cxn ang="0">
                <a:pos x="33032" y="9105"/>
              </a:cxn>
              <a:cxn ang="0">
                <a:pos x="37382" y="12"/>
              </a:cxn>
              <a:cxn ang="0">
                <a:pos x="8918" y="1281"/>
              </a:cxn>
              <a:cxn ang="0">
                <a:pos x="584" y="6476"/>
              </a:cxn>
              <a:cxn ang="0">
                <a:pos x="6235" y="5829"/>
              </a:cxn>
              <a:cxn ang="0">
                <a:pos x="16509" y="9664"/>
              </a:cxn>
              <a:cxn ang="0">
                <a:pos x="13054" y="91716"/>
              </a:cxn>
              <a:cxn ang="0">
                <a:pos x="1003" y="99606"/>
              </a:cxn>
              <a:cxn ang="0">
                <a:pos x="17360" y="98831"/>
              </a:cxn>
            </a:cxnLst>
            <a:rect l="0" t="0" r="r" b="b"/>
            <a:pathLst>
              <a:path w="108242" h="102057">
                <a:moveTo>
                  <a:pt x="55406" y="47302"/>
                </a:moveTo>
                <a:lnTo>
                  <a:pt x="38277" y="50241"/>
                </a:lnTo>
                <a:lnTo>
                  <a:pt x="35674" y="50241"/>
                </a:lnTo>
                <a:lnTo>
                  <a:pt x="32638" y="50025"/>
                </a:lnTo>
                <a:lnTo>
                  <a:pt x="35483" y="56070"/>
                </a:lnTo>
                <a:lnTo>
                  <a:pt x="41541" y="56070"/>
                </a:lnTo>
                <a:lnTo>
                  <a:pt x="46151" y="55460"/>
                </a:lnTo>
                <a:lnTo>
                  <a:pt x="49796" y="54889"/>
                </a:lnTo>
                <a:lnTo>
                  <a:pt x="53759" y="65809"/>
                </a:lnTo>
                <a:lnTo>
                  <a:pt x="60125" y="77087"/>
                </a:lnTo>
                <a:lnTo>
                  <a:pt x="68684" y="87015"/>
                </a:lnTo>
                <a:lnTo>
                  <a:pt x="79507" y="94929"/>
                </a:lnTo>
                <a:lnTo>
                  <a:pt x="92669" y="100164"/>
                </a:lnTo>
                <a:lnTo>
                  <a:pt x="108242" y="102057"/>
                </a:lnTo>
                <a:lnTo>
                  <a:pt x="108242" y="98259"/>
                </a:lnTo>
                <a:lnTo>
                  <a:pt x="106266" y="98144"/>
                </a:lnTo>
                <a:lnTo>
                  <a:pt x="96062" y="94265"/>
                </a:lnTo>
                <a:lnTo>
                  <a:pt x="86138" y="85989"/>
                </a:lnTo>
                <a:lnTo>
                  <a:pt x="77037" y="74816"/>
                </a:lnTo>
                <a:lnTo>
                  <a:pt x="69305" y="62247"/>
                </a:lnTo>
                <a:lnTo>
                  <a:pt x="63487" y="49783"/>
                </a:lnTo>
                <a:lnTo>
                  <a:pt x="69838" y="46371"/>
                </a:lnTo>
                <a:lnTo>
                  <a:pt x="79262" y="36605"/>
                </a:lnTo>
                <a:lnTo>
                  <a:pt x="82626" y="24803"/>
                </a:lnTo>
                <a:lnTo>
                  <a:pt x="80633" y="15450"/>
                </a:lnTo>
                <a:lnTo>
                  <a:pt x="72938" y="6956"/>
                </a:lnTo>
                <a:lnTo>
                  <a:pt x="59633" y="1761"/>
                </a:lnTo>
                <a:lnTo>
                  <a:pt x="40906" y="0"/>
                </a:lnTo>
                <a:lnTo>
                  <a:pt x="37382" y="12"/>
                </a:lnTo>
                <a:lnTo>
                  <a:pt x="33845" y="6248"/>
                </a:lnTo>
                <a:lnTo>
                  <a:pt x="36080" y="6070"/>
                </a:lnTo>
                <a:lnTo>
                  <a:pt x="38912" y="5829"/>
                </a:lnTo>
                <a:lnTo>
                  <a:pt x="52054" y="7448"/>
                </a:lnTo>
                <a:lnTo>
                  <a:pt x="62523" y="14663"/>
                </a:lnTo>
                <a:lnTo>
                  <a:pt x="66116" y="28867"/>
                </a:lnTo>
                <a:lnTo>
                  <a:pt x="64226" y="38804"/>
                </a:lnTo>
                <a:lnTo>
                  <a:pt x="55406" y="47302"/>
                </a:lnTo>
                <a:close/>
              </a:path>
              <a:path w="108242" h="102057">
                <a:moveTo>
                  <a:pt x="17360" y="98831"/>
                </a:moveTo>
                <a:lnTo>
                  <a:pt x="32638" y="98831"/>
                </a:lnTo>
                <a:lnTo>
                  <a:pt x="42913" y="99047"/>
                </a:lnTo>
                <a:lnTo>
                  <a:pt x="47586" y="99606"/>
                </a:lnTo>
                <a:lnTo>
                  <a:pt x="47751" y="95808"/>
                </a:lnTo>
                <a:lnTo>
                  <a:pt x="44798" y="95481"/>
                </a:lnTo>
                <a:lnTo>
                  <a:pt x="34609" y="89874"/>
                </a:lnTo>
                <a:lnTo>
                  <a:pt x="32638" y="72809"/>
                </a:lnTo>
                <a:lnTo>
                  <a:pt x="32638" y="55879"/>
                </a:lnTo>
                <a:lnTo>
                  <a:pt x="35483" y="56070"/>
                </a:lnTo>
                <a:lnTo>
                  <a:pt x="32638" y="50025"/>
                </a:lnTo>
                <a:lnTo>
                  <a:pt x="32638" y="14947"/>
                </a:lnTo>
                <a:lnTo>
                  <a:pt x="33032" y="9105"/>
                </a:lnTo>
                <a:lnTo>
                  <a:pt x="33845" y="6248"/>
                </a:lnTo>
                <a:lnTo>
                  <a:pt x="37382" y="12"/>
                </a:lnTo>
                <a:lnTo>
                  <a:pt x="22147" y="370"/>
                </a:lnTo>
                <a:lnTo>
                  <a:pt x="8918" y="1281"/>
                </a:lnTo>
                <a:lnTo>
                  <a:pt x="0" y="2819"/>
                </a:lnTo>
                <a:lnTo>
                  <a:pt x="584" y="6476"/>
                </a:lnTo>
                <a:lnTo>
                  <a:pt x="2793" y="6070"/>
                </a:lnTo>
                <a:lnTo>
                  <a:pt x="6235" y="5829"/>
                </a:lnTo>
                <a:lnTo>
                  <a:pt x="13284" y="5829"/>
                </a:lnTo>
                <a:lnTo>
                  <a:pt x="16509" y="9664"/>
                </a:lnTo>
                <a:lnTo>
                  <a:pt x="16453" y="77303"/>
                </a:lnTo>
                <a:lnTo>
                  <a:pt x="13054" y="91716"/>
                </a:lnTo>
                <a:lnTo>
                  <a:pt x="1003" y="95808"/>
                </a:lnTo>
                <a:lnTo>
                  <a:pt x="1003" y="99606"/>
                </a:lnTo>
                <a:lnTo>
                  <a:pt x="7454" y="98831"/>
                </a:lnTo>
                <a:lnTo>
                  <a:pt x="17360" y="98831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3" name="object 30"/>
          <p:cNvSpPr>
            <a:spLocks/>
          </p:cNvSpPr>
          <p:nvPr/>
        </p:nvSpPr>
        <p:spPr bwMode="auto">
          <a:xfrm>
            <a:off x="2605088" y="6300788"/>
            <a:ext cx="66675" cy="87312"/>
          </a:xfrm>
          <a:custGeom>
            <a:avLst/>
            <a:gdLst/>
            <a:ahLst/>
            <a:cxnLst>
              <a:cxn ang="0">
                <a:pos x="25806" y="39442"/>
              </a:cxn>
              <a:cxn ang="0">
                <a:pos x="16750" y="32160"/>
              </a:cxn>
              <a:cxn ang="0">
                <a:pos x="12623" y="21793"/>
              </a:cxn>
              <a:cxn ang="0">
                <a:pos x="12001" y="12547"/>
              </a:cxn>
              <a:cxn ang="0">
                <a:pos x="18719" y="7454"/>
              </a:cxn>
              <a:cxn ang="0">
                <a:pos x="28219" y="6858"/>
              </a:cxn>
              <a:cxn ang="0">
                <a:pos x="31388" y="6891"/>
              </a:cxn>
              <a:cxn ang="0">
                <a:pos x="42930" y="12200"/>
              </a:cxn>
              <a:cxn ang="0">
                <a:pos x="49314" y="24307"/>
              </a:cxn>
              <a:cxn ang="0">
                <a:pos x="53378" y="23990"/>
              </a:cxn>
              <a:cxn ang="0">
                <a:pos x="52679" y="13779"/>
              </a:cxn>
              <a:cxn ang="0">
                <a:pos x="50596" y="5638"/>
              </a:cxn>
              <a:cxn ang="0">
                <a:pos x="43853" y="2235"/>
              </a:cxn>
              <a:cxn ang="0">
                <a:pos x="38061" y="0"/>
              </a:cxn>
              <a:cxn ang="0">
                <a:pos x="29248" y="482"/>
              </a:cxn>
              <a:cxn ang="0">
                <a:pos x="22966" y="1485"/>
              </a:cxn>
              <a:cxn ang="0">
                <a:pos x="10265" y="8030"/>
              </a:cxn>
              <a:cxn ang="0">
                <a:pos x="2338" y="18529"/>
              </a:cxn>
              <a:cxn ang="0">
                <a:pos x="0" y="30695"/>
              </a:cxn>
              <a:cxn ang="0">
                <a:pos x="2780" y="40211"/>
              </a:cxn>
              <a:cxn ang="0">
                <a:pos x="11187" y="49150"/>
              </a:cxn>
              <a:cxn ang="0">
                <a:pos x="22548" y="55830"/>
              </a:cxn>
              <a:cxn ang="0">
                <a:pos x="34198" y="62077"/>
              </a:cxn>
              <a:cxn ang="0">
                <a:pos x="43474" y="69718"/>
              </a:cxn>
              <a:cxn ang="0">
                <a:pos x="47713" y="80581"/>
              </a:cxn>
              <a:cxn ang="0">
                <a:pos x="48323" y="90208"/>
              </a:cxn>
              <a:cxn ang="0">
                <a:pos x="41313" y="97180"/>
              </a:cxn>
              <a:cxn ang="0">
                <a:pos x="30391" y="97853"/>
              </a:cxn>
              <a:cxn ang="0">
                <a:pos x="29886" y="97882"/>
              </a:cxn>
              <a:cxn ang="0">
                <a:pos x="16772" y="94866"/>
              </a:cxn>
              <a:cxn ang="0">
                <a:pos x="8075" y="85626"/>
              </a:cxn>
              <a:cxn ang="0">
                <a:pos x="3733" y="72085"/>
              </a:cxn>
              <a:cxn ang="0">
                <a:pos x="101" y="72542"/>
              </a:cxn>
              <a:cxn ang="0">
                <a:pos x="317" y="94551"/>
              </a:cxn>
              <a:cxn ang="0">
                <a:pos x="1168" y="95097"/>
              </a:cxn>
              <a:cxn ang="0">
                <a:pos x="5194" y="97858"/>
              </a:cxn>
              <a:cxn ang="0">
                <a:pos x="16510" y="103033"/>
              </a:cxn>
              <a:cxn ang="0">
                <a:pos x="29438" y="104381"/>
              </a:cxn>
              <a:cxn ang="0">
                <a:pos x="38617" y="102596"/>
              </a:cxn>
              <a:cxn ang="0">
                <a:pos x="50296" y="95515"/>
              </a:cxn>
              <a:cxn ang="0">
                <a:pos x="57493" y="84623"/>
              </a:cxn>
              <a:cxn ang="0">
                <a:pos x="59474" y="71501"/>
              </a:cxn>
              <a:cxn ang="0">
                <a:pos x="56642" y="61392"/>
              </a:cxn>
              <a:cxn ang="0">
                <a:pos x="48344" y="52196"/>
              </a:cxn>
              <a:cxn ang="0">
                <a:pos x="37202" y="45500"/>
              </a:cxn>
              <a:cxn ang="0">
                <a:pos x="25806" y="39442"/>
              </a:cxn>
            </a:cxnLst>
            <a:rect l="0" t="0" r="r" b="b"/>
            <a:pathLst>
              <a:path w="59474" h="104381">
                <a:moveTo>
                  <a:pt x="25806" y="39442"/>
                </a:moveTo>
                <a:lnTo>
                  <a:pt x="16750" y="32160"/>
                </a:lnTo>
                <a:lnTo>
                  <a:pt x="12623" y="21793"/>
                </a:lnTo>
                <a:lnTo>
                  <a:pt x="12001" y="12547"/>
                </a:lnTo>
                <a:lnTo>
                  <a:pt x="18719" y="7454"/>
                </a:lnTo>
                <a:lnTo>
                  <a:pt x="28219" y="6858"/>
                </a:lnTo>
                <a:lnTo>
                  <a:pt x="31388" y="6891"/>
                </a:lnTo>
                <a:lnTo>
                  <a:pt x="42930" y="12200"/>
                </a:lnTo>
                <a:lnTo>
                  <a:pt x="49314" y="24307"/>
                </a:lnTo>
                <a:lnTo>
                  <a:pt x="53378" y="23990"/>
                </a:lnTo>
                <a:lnTo>
                  <a:pt x="52679" y="13779"/>
                </a:lnTo>
                <a:lnTo>
                  <a:pt x="50596" y="5638"/>
                </a:lnTo>
                <a:lnTo>
                  <a:pt x="43853" y="2235"/>
                </a:lnTo>
                <a:lnTo>
                  <a:pt x="38061" y="0"/>
                </a:lnTo>
                <a:lnTo>
                  <a:pt x="29248" y="482"/>
                </a:lnTo>
                <a:lnTo>
                  <a:pt x="22966" y="1485"/>
                </a:lnTo>
                <a:lnTo>
                  <a:pt x="10265" y="8030"/>
                </a:lnTo>
                <a:lnTo>
                  <a:pt x="2338" y="18529"/>
                </a:lnTo>
                <a:lnTo>
                  <a:pt x="0" y="30695"/>
                </a:lnTo>
                <a:lnTo>
                  <a:pt x="2780" y="40211"/>
                </a:lnTo>
                <a:lnTo>
                  <a:pt x="11187" y="49150"/>
                </a:lnTo>
                <a:lnTo>
                  <a:pt x="22548" y="55830"/>
                </a:lnTo>
                <a:lnTo>
                  <a:pt x="34198" y="62077"/>
                </a:lnTo>
                <a:lnTo>
                  <a:pt x="43474" y="69718"/>
                </a:lnTo>
                <a:lnTo>
                  <a:pt x="47713" y="80581"/>
                </a:lnTo>
                <a:lnTo>
                  <a:pt x="48323" y="90208"/>
                </a:lnTo>
                <a:lnTo>
                  <a:pt x="41313" y="97180"/>
                </a:lnTo>
                <a:lnTo>
                  <a:pt x="30391" y="97853"/>
                </a:lnTo>
                <a:lnTo>
                  <a:pt x="29886" y="97882"/>
                </a:lnTo>
                <a:lnTo>
                  <a:pt x="16772" y="94866"/>
                </a:lnTo>
                <a:lnTo>
                  <a:pt x="8075" y="85626"/>
                </a:lnTo>
                <a:lnTo>
                  <a:pt x="3733" y="72085"/>
                </a:lnTo>
                <a:lnTo>
                  <a:pt x="101" y="72542"/>
                </a:lnTo>
                <a:lnTo>
                  <a:pt x="317" y="94551"/>
                </a:lnTo>
                <a:lnTo>
                  <a:pt x="1168" y="95097"/>
                </a:lnTo>
                <a:lnTo>
                  <a:pt x="5194" y="97858"/>
                </a:lnTo>
                <a:lnTo>
                  <a:pt x="16510" y="103033"/>
                </a:lnTo>
                <a:lnTo>
                  <a:pt x="29438" y="104381"/>
                </a:lnTo>
                <a:lnTo>
                  <a:pt x="38617" y="102596"/>
                </a:lnTo>
                <a:lnTo>
                  <a:pt x="50296" y="95515"/>
                </a:lnTo>
                <a:lnTo>
                  <a:pt x="57493" y="84623"/>
                </a:lnTo>
                <a:lnTo>
                  <a:pt x="59474" y="71501"/>
                </a:lnTo>
                <a:lnTo>
                  <a:pt x="56642" y="61392"/>
                </a:lnTo>
                <a:lnTo>
                  <a:pt x="48344" y="52196"/>
                </a:lnTo>
                <a:lnTo>
                  <a:pt x="37202" y="45500"/>
                </a:lnTo>
                <a:lnTo>
                  <a:pt x="25806" y="39442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4" name="object 31"/>
          <p:cNvSpPr>
            <a:spLocks/>
          </p:cNvSpPr>
          <p:nvPr/>
        </p:nvSpPr>
        <p:spPr bwMode="auto">
          <a:xfrm>
            <a:off x="2762250" y="6302375"/>
            <a:ext cx="53975" cy="84138"/>
          </a:xfrm>
          <a:custGeom>
            <a:avLst/>
            <a:gdLst/>
            <a:ahLst/>
            <a:cxnLst>
              <a:cxn ang="0">
                <a:pos x="17767" y="98818"/>
              </a:cxn>
              <a:cxn ang="0">
                <a:pos x="32892" y="98818"/>
              </a:cxn>
              <a:cxn ang="0">
                <a:pos x="43408" y="99047"/>
              </a:cxn>
              <a:cxn ang="0">
                <a:pos x="48031" y="99606"/>
              </a:cxn>
              <a:cxn ang="0">
                <a:pos x="49656" y="99834"/>
              </a:cxn>
              <a:cxn ang="0">
                <a:pos x="48793" y="95796"/>
              </a:cxn>
              <a:cxn ang="0">
                <a:pos x="48386" y="95796"/>
              </a:cxn>
              <a:cxn ang="0">
                <a:pos x="45262" y="95448"/>
              </a:cxn>
              <a:cxn ang="0">
                <a:pos x="35053" y="89717"/>
              </a:cxn>
              <a:cxn ang="0">
                <a:pos x="33070" y="72796"/>
              </a:cxn>
              <a:cxn ang="0">
                <a:pos x="33109" y="22906"/>
              </a:cxn>
              <a:cxn ang="0">
                <a:pos x="36108" y="8454"/>
              </a:cxn>
              <a:cxn ang="0">
                <a:pos x="48386" y="4051"/>
              </a:cxn>
              <a:cxn ang="0">
                <a:pos x="48793" y="4051"/>
              </a:cxn>
              <a:cxn ang="0">
                <a:pos x="49656" y="0"/>
              </a:cxn>
              <a:cxn ang="0">
                <a:pos x="48031" y="228"/>
              </a:cxn>
              <a:cxn ang="0">
                <a:pos x="43408" y="825"/>
              </a:cxn>
              <a:cxn ang="0">
                <a:pos x="32892" y="1231"/>
              </a:cxn>
              <a:cxn ang="0">
                <a:pos x="8077" y="1231"/>
              </a:cxn>
              <a:cxn ang="0">
                <a:pos x="1816" y="228"/>
              </a:cxn>
              <a:cxn ang="0">
                <a:pos x="190" y="0"/>
              </a:cxn>
              <a:cxn ang="0">
                <a:pos x="1028" y="4051"/>
              </a:cxn>
              <a:cxn ang="0">
                <a:pos x="1435" y="4051"/>
              </a:cxn>
              <a:cxn ang="0">
                <a:pos x="4634" y="4454"/>
              </a:cxn>
              <a:cxn ang="0">
                <a:pos x="14611" y="9876"/>
              </a:cxn>
              <a:cxn ang="0">
                <a:pos x="16776" y="27241"/>
              </a:cxn>
              <a:cxn ang="0">
                <a:pos x="16730" y="77106"/>
              </a:cxn>
              <a:cxn ang="0">
                <a:pos x="13518" y="91620"/>
              </a:cxn>
              <a:cxn ang="0">
                <a:pos x="1435" y="95796"/>
              </a:cxn>
              <a:cxn ang="0">
                <a:pos x="1028" y="95796"/>
              </a:cxn>
              <a:cxn ang="0">
                <a:pos x="0" y="100025"/>
              </a:cxn>
              <a:cxn ang="0">
                <a:pos x="1600" y="99606"/>
              </a:cxn>
              <a:cxn ang="0">
                <a:pos x="8077" y="98818"/>
              </a:cxn>
              <a:cxn ang="0">
                <a:pos x="17767" y="98818"/>
              </a:cxn>
            </a:cxnLst>
            <a:rect l="0" t="0" r="r" b="b"/>
            <a:pathLst>
              <a:path w="49656" h="100025">
                <a:moveTo>
                  <a:pt x="17767" y="98818"/>
                </a:moveTo>
                <a:lnTo>
                  <a:pt x="32892" y="98818"/>
                </a:lnTo>
                <a:lnTo>
                  <a:pt x="43408" y="99047"/>
                </a:lnTo>
                <a:lnTo>
                  <a:pt x="48031" y="99606"/>
                </a:lnTo>
                <a:lnTo>
                  <a:pt x="49656" y="99834"/>
                </a:lnTo>
                <a:lnTo>
                  <a:pt x="48793" y="95796"/>
                </a:lnTo>
                <a:lnTo>
                  <a:pt x="48386" y="95796"/>
                </a:lnTo>
                <a:lnTo>
                  <a:pt x="45262" y="95448"/>
                </a:lnTo>
                <a:lnTo>
                  <a:pt x="35053" y="89717"/>
                </a:lnTo>
                <a:lnTo>
                  <a:pt x="33070" y="72796"/>
                </a:lnTo>
                <a:lnTo>
                  <a:pt x="33109" y="22906"/>
                </a:lnTo>
                <a:lnTo>
                  <a:pt x="36108" y="8454"/>
                </a:lnTo>
                <a:lnTo>
                  <a:pt x="48386" y="4051"/>
                </a:lnTo>
                <a:lnTo>
                  <a:pt x="48793" y="4051"/>
                </a:lnTo>
                <a:lnTo>
                  <a:pt x="49656" y="0"/>
                </a:lnTo>
                <a:lnTo>
                  <a:pt x="48031" y="228"/>
                </a:lnTo>
                <a:lnTo>
                  <a:pt x="43408" y="825"/>
                </a:lnTo>
                <a:lnTo>
                  <a:pt x="32892" y="1231"/>
                </a:lnTo>
                <a:lnTo>
                  <a:pt x="8077" y="1231"/>
                </a:lnTo>
                <a:lnTo>
                  <a:pt x="1816" y="228"/>
                </a:lnTo>
                <a:lnTo>
                  <a:pt x="190" y="0"/>
                </a:lnTo>
                <a:lnTo>
                  <a:pt x="1028" y="4051"/>
                </a:lnTo>
                <a:lnTo>
                  <a:pt x="1435" y="4051"/>
                </a:lnTo>
                <a:lnTo>
                  <a:pt x="4634" y="4454"/>
                </a:lnTo>
                <a:lnTo>
                  <a:pt x="14611" y="9876"/>
                </a:lnTo>
                <a:lnTo>
                  <a:pt x="16776" y="27241"/>
                </a:lnTo>
                <a:lnTo>
                  <a:pt x="16730" y="77106"/>
                </a:lnTo>
                <a:lnTo>
                  <a:pt x="13518" y="91620"/>
                </a:lnTo>
                <a:lnTo>
                  <a:pt x="1435" y="95796"/>
                </a:lnTo>
                <a:lnTo>
                  <a:pt x="1028" y="95796"/>
                </a:lnTo>
                <a:lnTo>
                  <a:pt x="0" y="100025"/>
                </a:lnTo>
                <a:lnTo>
                  <a:pt x="1600" y="99606"/>
                </a:lnTo>
                <a:lnTo>
                  <a:pt x="8077" y="98818"/>
                </a:lnTo>
                <a:lnTo>
                  <a:pt x="17767" y="98818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5" name="object 32"/>
          <p:cNvSpPr>
            <a:spLocks/>
          </p:cNvSpPr>
          <p:nvPr/>
        </p:nvSpPr>
        <p:spPr bwMode="auto">
          <a:xfrm>
            <a:off x="2905125" y="6303963"/>
            <a:ext cx="101600" cy="82550"/>
          </a:xfrm>
          <a:custGeom>
            <a:avLst/>
            <a:gdLst/>
            <a:ahLst/>
            <a:cxnLst>
              <a:cxn ang="0">
                <a:pos x="87642" y="0"/>
              </a:cxn>
              <a:cxn ang="0">
                <a:pos x="3860" y="0"/>
              </a:cxn>
              <a:cxn ang="0">
                <a:pos x="228" y="203"/>
              </a:cxn>
              <a:cxn ang="0">
                <a:pos x="800" y="2844"/>
              </a:cxn>
              <a:cxn ang="0">
                <a:pos x="685" y="14897"/>
              </a:cxn>
              <a:cxn ang="0">
                <a:pos x="0" y="18199"/>
              </a:cxn>
              <a:cxn ang="0">
                <a:pos x="3695" y="18580"/>
              </a:cxn>
              <a:cxn ang="0">
                <a:pos x="3891" y="17929"/>
              </a:cxn>
              <a:cxn ang="0">
                <a:pos x="10752" y="9998"/>
              </a:cxn>
              <a:cxn ang="0">
                <a:pos x="27254" y="7086"/>
              </a:cxn>
              <a:cxn ang="0">
                <a:pos x="37757" y="7086"/>
              </a:cxn>
              <a:cxn ang="0">
                <a:pos x="37713" y="75268"/>
              </a:cxn>
              <a:cxn ang="0">
                <a:pos x="34545" y="89811"/>
              </a:cxn>
              <a:cxn ang="0">
                <a:pos x="22453" y="93992"/>
              </a:cxn>
              <a:cxn ang="0">
                <a:pos x="21831" y="93992"/>
              </a:cxn>
              <a:cxn ang="0">
                <a:pos x="21069" y="98209"/>
              </a:cxn>
              <a:cxn ang="0">
                <a:pos x="22656" y="97790"/>
              </a:cxn>
              <a:cxn ang="0">
                <a:pos x="28905" y="97015"/>
              </a:cxn>
              <a:cxn ang="0">
                <a:pos x="53898" y="97015"/>
              </a:cxn>
              <a:cxn ang="0">
                <a:pos x="64223" y="97218"/>
              </a:cxn>
              <a:cxn ang="0">
                <a:pos x="68859" y="97790"/>
              </a:cxn>
              <a:cxn ang="0">
                <a:pos x="70472" y="98031"/>
              </a:cxn>
              <a:cxn ang="0">
                <a:pos x="70027" y="93992"/>
              </a:cxn>
              <a:cxn ang="0">
                <a:pos x="69481" y="93992"/>
              </a:cxn>
              <a:cxn ang="0">
                <a:pos x="66265" y="93637"/>
              </a:cxn>
              <a:cxn ang="0">
                <a:pos x="56019" y="87893"/>
              </a:cxn>
              <a:cxn ang="0">
                <a:pos x="54114" y="70993"/>
              </a:cxn>
              <a:cxn ang="0">
                <a:pos x="54114" y="7086"/>
              </a:cxn>
              <a:cxn ang="0">
                <a:pos x="79971" y="7086"/>
              </a:cxn>
              <a:cxn ang="0">
                <a:pos x="85191" y="11722"/>
              </a:cxn>
              <a:cxn ang="0">
                <a:pos x="86601" y="18326"/>
              </a:cxn>
              <a:cxn ang="0">
                <a:pos x="90271" y="18326"/>
              </a:cxn>
              <a:cxn ang="0">
                <a:pos x="90055" y="16344"/>
              </a:cxn>
              <a:cxn ang="0">
                <a:pos x="90055" y="3848"/>
              </a:cxn>
              <a:cxn ang="0">
                <a:pos x="90487" y="3644"/>
              </a:cxn>
              <a:cxn ang="0">
                <a:pos x="91249" y="444"/>
              </a:cxn>
              <a:cxn ang="0">
                <a:pos x="87642" y="0"/>
              </a:cxn>
            </a:cxnLst>
            <a:rect l="0" t="0" r="r" b="b"/>
            <a:pathLst>
              <a:path w="91249" h="98209">
                <a:moveTo>
                  <a:pt x="87642" y="0"/>
                </a:moveTo>
                <a:lnTo>
                  <a:pt x="3860" y="0"/>
                </a:lnTo>
                <a:lnTo>
                  <a:pt x="228" y="203"/>
                </a:lnTo>
                <a:lnTo>
                  <a:pt x="800" y="2844"/>
                </a:lnTo>
                <a:lnTo>
                  <a:pt x="685" y="14897"/>
                </a:lnTo>
                <a:lnTo>
                  <a:pt x="0" y="18199"/>
                </a:lnTo>
                <a:lnTo>
                  <a:pt x="3695" y="18580"/>
                </a:lnTo>
                <a:lnTo>
                  <a:pt x="3891" y="17929"/>
                </a:lnTo>
                <a:lnTo>
                  <a:pt x="10752" y="9998"/>
                </a:lnTo>
                <a:lnTo>
                  <a:pt x="27254" y="7086"/>
                </a:lnTo>
                <a:lnTo>
                  <a:pt x="37757" y="7086"/>
                </a:lnTo>
                <a:lnTo>
                  <a:pt x="37713" y="75268"/>
                </a:lnTo>
                <a:lnTo>
                  <a:pt x="34545" y="89811"/>
                </a:lnTo>
                <a:lnTo>
                  <a:pt x="22453" y="93992"/>
                </a:lnTo>
                <a:lnTo>
                  <a:pt x="21831" y="93992"/>
                </a:lnTo>
                <a:lnTo>
                  <a:pt x="21069" y="98209"/>
                </a:lnTo>
                <a:lnTo>
                  <a:pt x="22656" y="97790"/>
                </a:lnTo>
                <a:lnTo>
                  <a:pt x="28905" y="97015"/>
                </a:lnTo>
                <a:lnTo>
                  <a:pt x="53898" y="97015"/>
                </a:lnTo>
                <a:lnTo>
                  <a:pt x="64223" y="97218"/>
                </a:lnTo>
                <a:lnTo>
                  <a:pt x="68859" y="97790"/>
                </a:lnTo>
                <a:lnTo>
                  <a:pt x="70472" y="98031"/>
                </a:lnTo>
                <a:lnTo>
                  <a:pt x="70027" y="93992"/>
                </a:lnTo>
                <a:lnTo>
                  <a:pt x="69481" y="93992"/>
                </a:lnTo>
                <a:lnTo>
                  <a:pt x="66265" y="93637"/>
                </a:lnTo>
                <a:lnTo>
                  <a:pt x="56019" y="87893"/>
                </a:lnTo>
                <a:lnTo>
                  <a:pt x="54114" y="70993"/>
                </a:lnTo>
                <a:lnTo>
                  <a:pt x="54114" y="7086"/>
                </a:lnTo>
                <a:lnTo>
                  <a:pt x="79971" y="7086"/>
                </a:lnTo>
                <a:lnTo>
                  <a:pt x="85191" y="11722"/>
                </a:lnTo>
                <a:lnTo>
                  <a:pt x="86601" y="18326"/>
                </a:lnTo>
                <a:lnTo>
                  <a:pt x="90271" y="18326"/>
                </a:lnTo>
                <a:lnTo>
                  <a:pt x="90055" y="16344"/>
                </a:lnTo>
                <a:lnTo>
                  <a:pt x="90055" y="3848"/>
                </a:lnTo>
                <a:lnTo>
                  <a:pt x="90487" y="3644"/>
                </a:lnTo>
                <a:lnTo>
                  <a:pt x="91249" y="444"/>
                </a:lnTo>
                <a:lnTo>
                  <a:pt x="87642" y="0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6" name="object 33"/>
          <p:cNvSpPr>
            <a:spLocks/>
          </p:cNvSpPr>
          <p:nvPr/>
        </p:nvSpPr>
        <p:spPr bwMode="auto">
          <a:xfrm>
            <a:off x="3081338" y="6302375"/>
            <a:ext cx="131762" cy="84138"/>
          </a:xfrm>
          <a:custGeom>
            <a:avLst/>
            <a:gdLst/>
            <a:ahLst/>
            <a:cxnLst>
              <a:cxn ang="0">
                <a:pos x="87776" y="5792"/>
              </a:cxn>
              <a:cxn ang="0">
                <a:pos x="77799" y="13655"/>
              </a:cxn>
              <a:cxn ang="0">
                <a:pos x="69219" y="25066"/>
              </a:cxn>
              <a:cxn ang="0">
                <a:pos x="62356" y="39878"/>
              </a:cxn>
              <a:cxn ang="0">
                <a:pos x="58042" y="28503"/>
              </a:cxn>
              <a:cxn ang="0">
                <a:pos x="50419" y="16972"/>
              </a:cxn>
              <a:cxn ang="0">
                <a:pos x="40456" y="7960"/>
              </a:cxn>
              <a:cxn ang="0">
                <a:pos x="28611" y="2094"/>
              </a:cxn>
              <a:cxn ang="0">
                <a:pos x="15341" y="0"/>
              </a:cxn>
              <a:cxn ang="0">
                <a:pos x="10490" y="0"/>
              </a:cxn>
              <a:cxn ang="0">
                <a:pos x="5054" y="1181"/>
              </a:cxn>
              <a:cxn ang="0">
                <a:pos x="0" y="2984"/>
              </a:cxn>
              <a:cxn ang="0">
                <a:pos x="177" y="6629"/>
              </a:cxn>
              <a:cxn ang="0">
                <a:pos x="3822" y="6007"/>
              </a:cxn>
              <a:cxn ang="0">
                <a:pos x="6996" y="6029"/>
              </a:cxn>
              <a:cxn ang="0">
                <a:pos x="18175" y="8545"/>
              </a:cxn>
              <a:cxn ang="0">
                <a:pos x="28315" y="14920"/>
              </a:cxn>
              <a:cxn ang="0">
                <a:pos x="36971" y="24698"/>
              </a:cxn>
              <a:cxn ang="0">
                <a:pos x="43702" y="37428"/>
              </a:cxn>
              <a:cxn ang="0">
                <a:pos x="48066" y="52655"/>
              </a:cxn>
              <a:cxn ang="0">
                <a:pos x="49618" y="69926"/>
              </a:cxn>
              <a:cxn ang="0">
                <a:pos x="49565" y="78243"/>
              </a:cxn>
              <a:cxn ang="0">
                <a:pos x="46239" y="92610"/>
              </a:cxn>
              <a:cxn ang="0">
                <a:pos x="34074" y="96748"/>
              </a:cxn>
              <a:cxn ang="0">
                <a:pos x="33667" y="96748"/>
              </a:cxn>
              <a:cxn ang="0">
                <a:pos x="32651" y="100977"/>
              </a:cxn>
              <a:cxn ang="0">
                <a:pos x="34277" y="100558"/>
              </a:cxn>
              <a:cxn ang="0">
                <a:pos x="40728" y="99783"/>
              </a:cxn>
              <a:cxn ang="0">
                <a:pos x="65747" y="99783"/>
              </a:cxn>
              <a:cxn ang="0">
                <a:pos x="76034" y="99999"/>
              </a:cxn>
              <a:cxn ang="0">
                <a:pos x="80873" y="100558"/>
              </a:cxn>
              <a:cxn ang="0">
                <a:pos x="81064" y="96748"/>
              </a:cxn>
              <a:cxn ang="0">
                <a:pos x="78030" y="96419"/>
              </a:cxn>
              <a:cxn ang="0">
                <a:pos x="67809" y="90813"/>
              </a:cxn>
              <a:cxn ang="0">
                <a:pos x="65900" y="73748"/>
              </a:cxn>
              <a:cxn ang="0">
                <a:pos x="65905" y="68961"/>
              </a:cxn>
              <a:cxn ang="0">
                <a:pos x="67482" y="52664"/>
              </a:cxn>
              <a:cxn ang="0">
                <a:pos x="71672" y="37720"/>
              </a:cxn>
              <a:cxn ang="0">
                <a:pos x="78169" y="24845"/>
              </a:cxn>
              <a:cxn ang="0">
                <a:pos x="86667" y="14760"/>
              </a:cxn>
              <a:cxn ang="0">
                <a:pos x="96861" y="8181"/>
              </a:cxn>
              <a:cxn ang="0">
                <a:pos x="108445" y="5829"/>
              </a:cxn>
              <a:cxn ang="0">
                <a:pos x="111137" y="5829"/>
              </a:cxn>
              <a:cxn ang="0">
                <a:pos x="115887" y="6007"/>
              </a:cxn>
              <a:cxn ang="0">
                <a:pos x="118275" y="6629"/>
              </a:cxn>
              <a:cxn ang="0">
                <a:pos x="119087" y="2984"/>
              </a:cxn>
              <a:cxn ang="0">
                <a:pos x="115887" y="1752"/>
              </a:cxn>
              <a:cxn ang="0">
                <a:pos x="108889" y="952"/>
              </a:cxn>
              <a:cxn ang="0">
                <a:pos x="105689" y="952"/>
              </a:cxn>
              <a:cxn ang="0">
                <a:pos x="98831" y="1622"/>
              </a:cxn>
              <a:cxn ang="0">
                <a:pos x="87776" y="5792"/>
              </a:cxn>
            </a:cxnLst>
            <a:rect l="0" t="0" r="r" b="b"/>
            <a:pathLst>
              <a:path w="119087" h="100977">
                <a:moveTo>
                  <a:pt x="87776" y="5792"/>
                </a:moveTo>
                <a:lnTo>
                  <a:pt x="77799" y="13655"/>
                </a:lnTo>
                <a:lnTo>
                  <a:pt x="69219" y="25066"/>
                </a:lnTo>
                <a:lnTo>
                  <a:pt x="62356" y="39878"/>
                </a:lnTo>
                <a:lnTo>
                  <a:pt x="58042" y="28503"/>
                </a:lnTo>
                <a:lnTo>
                  <a:pt x="50419" y="16972"/>
                </a:lnTo>
                <a:lnTo>
                  <a:pt x="40456" y="7960"/>
                </a:lnTo>
                <a:lnTo>
                  <a:pt x="28611" y="2094"/>
                </a:lnTo>
                <a:lnTo>
                  <a:pt x="15341" y="0"/>
                </a:lnTo>
                <a:lnTo>
                  <a:pt x="10490" y="0"/>
                </a:lnTo>
                <a:lnTo>
                  <a:pt x="5054" y="1181"/>
                </a:lnTo>
                <a:lnTo>
                  <a:pt x="0" y="2984"/>
                </a:lnTo>
                <a:lnTo>
                  <a:pt x="177" y="6629"/>
                </a:lnTo>
                <a:lnTo>
                  <a:pt x="3822" y="6007"/>
                </a:lnTo>
                <a:lnTo>
                  <a:pt x="6996" y="6029"/>
                </a:lnTo>
                <a:lnTo>
                  <a:pt x="18175" y="8545"/>
                </a:lnTo>
                <a:lnTo>
                  <a:pt x="28315" y="14920"/>
                </a:lnTo>
                <a:lnTo>
                  <a:pt x="36971" y="24698"/>
                </a:lnTo>
                <a:lnTo>
                  <a:pt x="43702" y="37428"/>
                </a:lnTo>
                <a:lnTo>
                  <a:pt x="48066" y="52655"/>
                </a:lnTo>
                <a:lnTo>
                  <a:pt x="49618" y="69926"/>
                </a:lnTo>
                <a:lnTo>
                  <a:pt x="49565" y="78243"/>
                </a:lnTo>
                <a:lnTo>
                  <a:pt x="46239" y="92610"/>
                </a:lnTo>
                <a:lnTo>
                  <a:pt x="34074" y="96748"/>
                </a:lnTo>
                <a:lnTo>
                  <a:pt x="33667" y="96748"/>
                </a:lnTo>
                <a:lnTo>
                  <a:pt x="32651" y="100977"/>
                </a:lnTo>
                <a:lnTo>
                  <a:pt x="34277" y="100558"/>
                </a:lnTo>
                <a:lnTo>
                  <a:pt x="40728" y="99783"/>
                </a:lnTo>
                <a:lnTo>
                  <a:pt x="65747" y="99783"/>
                </a:lnTo>
                <a:lnTo>
                  <a:pt x="76034" y="99999"/>
                </a:lnTo>
                <a:lnTo>
                  <a:pt x="80873" y="100558"/>
                </a:lnTo>
                <a:lnTo>
                  <a:pt x="81064" y="96748"/>
                </a:lnTo>
                <a:lnTo>
                  <a:pt x="78030" y="96419"/>
                </a:lnTo>
                <a:lnTo>
                  <a:pt x="67809" y="90813"/>
                </a:lnTo>
                <a:lnTo>
                  <a:pt x="65900" y="73748"/>
                </a:lnTo>
                <a:lnTo>
                  <a:pt x="65905" y="68961"/>
                </a:lnTo>
                <a:lnTo>
                  <a:pt x="67482" y="52664"/>
                </a:lnTo>
                <a:lnTo>
                  <a:pt x="71672" y="37720"/>
                </a:lnTo>
                <a:lnTo>
                  <a:pt x="78169" y="24845"/>
                </a:lnTo>
                <a:lnTo>
                  <a:pt x="86667" y="14760"/>
                </a:lnTo>
                <a:lnTo>
                  <a:pt x="96861" y="8181"/>
                </a:lnTo>
                <a:lnTo>
                  <a:pt x="108445" y="5829"/>
                </a:lnTo>
                <a:lnTo>
                  <a:pt x="111137" y="5829"/>
                </a:lnTo>
                <a:lnTo>
                  <a:pt x="115887" y="6007"/>
                </a:lnTo>
                <a:lnTo>
                  <a:pt x="118275" y="6629"/>
                </a:lnTo>
                <a:lnTo>
                  <a:pt x="119087" y="2984"/>
                </a:lnTo>
                <a:lnTo>
                  <a:pt x="115887" y="1752"/>
                </a:lnTo>
                <a:lnTo>
                  <a:pt x="108889" y="952"/>
                </a:lnTo>
                <a:lnTo>
                  <a:pt x="105689" y="952"/>
                </a:lnTo>
                <a:lnTo>
                  <a:pt x="98831" y="1622"/>
                </a:lnTo>
                <a:lnTo>
                  <a:pt x="87776" y="5792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7" name="object 34"/>
          <p:cNvSpPr>
            <a:spLocks/>
          </p:cNvSpPr>
          <p:nvPr/>
        </p:nvSpPr>
        <p:spPr bwMode="auto">
          <a:xfrm>
            <a:off x="1489075" y="6059488"/>
            <a:ext cx="2522538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69858" y="0"/>
              </a:cxn>
            </a:cxnLst>
            <a:rect l="0" t="0" r="r" b="b"/>
            <a:pathLst>
              <a:path w="2269858">
                <a:moveTo>
                  <a:pt x="0" y="0"/>
                </a:moveTo>
                <a:lnTo>
                  <a:pt x="2269858" y="0"/>
                </a:lnTo>
              </a:path>
            </a:pathLst>
          </a:custGeom>
          <a:noFill/>
          <a:ln w="13309">
            <a:solidFill>
              <a:srgbClr val="FEFFFE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8" name="object 35"/>
          <p:cNvSpPr>
            <a:spLocks/>
          </p:cNvSpPr>
          <p:nvPr/>
        </p:nvSpPr>
        <p:spPr bwMode="auto">
          <a:xfrm>
            <a:off x="696913" y="6235700"/>
            <a:ext cx="585787" cy="590550"/>
          </a:xfrm>
          <a:custGeom>
            <a:avLst/>
            <a:gdLst/>
            <a:ahLst/>
            <a:cxnLst>
              <a:cxn ang="0">
                <a:pos x="274000" y="68263"/>
              </a:cxn>
              <a:cxn ang="0">
                <a:pos x="505345" y="125145"/>
              </a:cxn>
              <a:cxn ang="0">
                <a:pos x="506310" y="115404"/>
              </a:cxn>
              <a:cxn ang="0">
                <a:pos x="492420" y="110199"/>
              </a:cxn>
              <a:cxn ang="0">
                <a:pos x="462672" y="99460"/>
              </a:cxn>
              <a:cxn ang="0">
                <a:pos x="421248" y="84508"/>
              </a:cxn>
              <a:cxn ang="0">
                <a:pos x="374294" y="67561"/>
              </a:cxn>
              <a:cxn ang="0">
                <a:pos x="327959" y="50839"/>
              </a:cxn>
              <a:cxn ang="0">
                <a:pos x="288389" y="36564"/>
              </a:cxn>
              <a:cxn ang="0">
                <a:pos x="524510" y="21793"/>
              </a:cxn>
              <a:cxn ang="0">
                <a:pos x="526707" y="13614"/>
              </a:cxn>
              <a:cxn ang="0">
                <a:pos x="270471" y="0"/>
              </a:cxn>
              <a:cxn ang="0">
                <a:pos x="282886" y="88478"/>
              </a:cxn>
              <a:cxn ang="0">
                <a:pos x="593369" y="-279044"/>
              </a:cxn>
              <a:cxn ang="0">
                <a:pos x="582447" y="-272529"/>
              </a:cxn>
              <a:cxn ang="0">
                <a:pos x="303298" y="139528"/>
              </a:cxn>
              <a:cxn ang="0">
                <a:pos x="288084" y="100702"/>
              </a:cxn>
              <a:cxn ang="0">
                <a:pos x="286181" y="151257"/>
              </a:cxn>
              <a:cxn ang="0">
                <a:pos x="50982" y="-91193"/>
              </a:cxn>
              <a:cxn ang="0">
                <a:pos x="108567" y="-61351"/>
              </a:cxn>
              <a:cxn ang="0">
                <a:pos x="157492" y="-25987"/>
              </a:cxn>
              <a:cxn ang="0">
                <a:pos x="198443" y="13268"/>
              </a:cxn>
              <a:cxn ang="0">
                <a:pos x="232108" y="54781"/>
              </a:cxn>
              <a:cxn ang="0">
                <a:pos x="259173" y="96920"/>
              </a:cxn>
              <a:cxn ang="0">
                <a:pos x="270471" y="0"/>
              </a:cxn>
              <a:cxn ang="0">
                <a:pos x="522681" y="-101892"/>
              </a:cxn>
              <a:cxn ang="0">
                <a:pos x="253606" y="-30124"/>
              </a:cxn>
              <a:cxn ang="0">
                <a:pos x="524738" y="-262381"/>
              </a:cxn>
              <a:cxn ang="0">
                <a:pos x="515734" y="-263232"/>
              </a:cxn>
              <a:cxn ang="0">
                <a:pos x="496011" y="-446925"/>
              </a:cxn>
              <a:cxn ang="0">
                <a:pos x="490702" y="-452373"/>
              </a:cxn>
              <a:cxn ang="0">
                <a:pos x="208026" y="-81800"/>
              </a:cxn>
              <a:cxn ang="0">
                <a:pos x="309219" y="-432498"/>
              </a:cxn>
              <a:cxn ang="0">
                <a:pos x="299605" y="-433311"/>
              </a:cxn>
              <a:cxn ang="0">
                <a:pos x="173405" y="-403351"/>
              </a:cxn>
              <a:cxn ang="0">
                <a:pos x="165188" y="-408812"/>
              </a:cxn>
              <a:cxn ang="0">
                <a:pos x="162583" y="-400148"/>
              </a:cxn>
              <a:cxn ang="0">
                <a:pos x="159990" y="-362038"/>
              </a:cxn>
              <a:cxn ang="0">
                <a:pos x="156689" y="-313763"/>
              </a:cxn>
              <a:cxn ang="0">
                <a:pos x="152771" y="-256539"/>
              </a:cxn>
              <a:cxn ang="0">
                <a:pos x="148726" y="-197504"/>
              </a:cxn>
              <a:cxn ang="0">
                <a:pos x="145044" y="-143796"/>
              </a:cxn>
              <a:cxn ang="0">
                <a:pos x="142214" y="-102552"/>
              </a:cxn>
              <a:cxn ang="0">
                <a:pos x="66433" y="-327672"/>
              </a:cxn>
              <a:cxn ang="0">
                <a:pos x="58978" y="-318808"/>
              </a:cxn>
              <a:cxn ang="0">
                <a:pos x="86057" y="-105625"/>
              </a:cxn>
              <a:cxn ang="0">
                <a:pos x="50064" y="-118363"/>
              </a:cxn>
              <a:cxn ang="0">
                <a:pos x="22453" y="-544804"/>
              </a:cxn>
              <a:cxn ang="0">
                <a:pos x="330555" y="-569923"/>
              </a:cxn>
              <a:cxn ang="0">
                <a:pos x="0" y="-569912"/>
              </a:cxn>
            </a:cxnLst>
            <a:rect l="0" t="0" r="r" b="b"/>
            <a:pathLst>
              <a:path w="526707" h="708409">
                <a:moveTo>
                  <a:pt x="282886" y="88478"/>
                </a:moveTo>
                <a:lnTo>
                  <a:pt x="278098" y="77489"/>
                </a:lnTo>
                <a:lnTo>
                  <a:pt x="274000" y="68263"/>
                </a:lnTo>
                <a:lnTo>
                  <a:pt x="273380" y="66878"/>
                </a:lnTo>
                <a:lnTo>
                  <a:pt x="501256" y="125031"/>
                </a:lnTo>
                <a:lnTo>
                  <a:pt x="505345" y="125145"/>
                </a:lnTo>
                <a:lnTo>
                  <a:pt x="507720" y="122732"/>
                </a:lnTo>
                <a:lnTo>
                  <a:pt x="507720" y="119684"/>
                </a:lnTo>
                <a:lnTo>
                  <a:pt x="506310" y="115404"/>
                </a:lnTo>
                <a:lnTo>
                  <a:pt x="502728" y="113920"/>
                </a:lnTo>
                <a:lnTo>
                  <a:pt x="498678" y="112458"/>
                </a:lnTo>
                <a:lnTo>
                  <a:pt x="492420" y="110199"/>
                </a:lnTo>
                <a:lnTo>
                  <a:pt x="484181" y="107225"/>
                </a:lnTo>
                <a:lnTo>
                  <a:pt x="474189" y="103618"/>
                </a:lnTo>
                <a:lnTo>
                  <a:pt x="462672" y="99460"/>
                </a:lnTo>
                <a:lnTo>
                  <a:pt x="449858" y="94835"/>
                </a:lnTo>
                <a:lnTo>
                  <a:pt x="435974" y="89823"/>
                </a:lnTo>
                <a:lnTo>
                  <a:pt x="421248" y="84508"/>
                </a:lnTo>
                <a:lnTo>
                  <a:pt x="405908" y="78971"/>
                </a:lnTo>
                <a:lnTo>
                  <a:pt x="390181" y="73294"/>
                </a:lnTo>
                <a:lnTo>
                  <a:pt x="374294" y="67561"/>
                </a:lnTo>
                <a:lnTo>
                  <a:pt x="358477" y="61852"/>
                </a:lnTo>
                <a:lnTo>
                  <a:pt x="342956" y="56251"/>
                </a:lnTo>
                <a:lnTo>
                  <a:pt x="327959" y="50839"/>
                </a:lnTo>
                <a:lnTo>
                  <a:pt x="313714" y="45700"/>
                </a:lnTo>
                <a:lnTo>
                  <a:pt x="300448" y="40914"/>
                </a:lnTo>
                <a:lnTo>
                  <a:pt x="288389" y="36564"/>
                </a:lnTo>
                <a:lnTo>
                  <a:pt x="279793" y="33464"/>
                </a:lnTo>
                <a:lnTo>
                  <a:pt x="521716" y="22072"/>
                </a:lnTo>
                <a:lnTo>
                  <a:pt x="524510" y="21793"/>
                </a:lnTo>
                <a:lnTo>
                  <a:pt x="526707" y="19405"/>
                </a:lnTo>
                <a:lnTo>
                  <a:pt x="526707" y="16548"/>
                </a:lnTo>
                <a:lnTo>
                  <a:pt x="526707" y="13614"/>
                </a:lnTo>
                <a:lnTo>
                  <a:pt x="524510" y="11264"/>
                </a:lnTo>
                <a:lnTo>
                  <a:pt x="521716" y="11125"/>
                </a:lnTo>
                <a:lnTo>
                  <a:pt x="270471" y="0"/>
                </a:lnTo>
                <a:lnTo>
                  <a:pt x="273889" y="124554"/>
                </a:lnTo>
                <a:lnTo>
                  <a:pt x="280325" y="138052"/>
                </a:lnTo>
                <a:lnTo>
                  <a:pt x="282886" y="88478"/>
                </a:lnTo>
                <a:close/>
              </a:path>
              <a:path w="526707" h="708409">
                <a:moveTo>
                  <a:pt x="593178" y="176657"/>
                </a:moveTo>
                <a:lnTo>
                  <a:pt x="593178" y="-272326"/>
                </a:lnTo>
                <a:lnTo>
                  <a:pt x="593369" y="-279044"/>
                </a:lnTo>
                <a:lnTo>
                  <a:pt x="587971" y="-279247"/>
                </a:lnTo>
                <a:lnTo>
                  <a:pt x="582460" y="-279450"/>
                </a:lnTo>
                <a:lnTo>
                  <a:pt x="582447" y="-272529"/>
                </a:lnTo>
                <a:lnTo>
                  <a:pt x="570979" y="153708"/>
                </a:lnTo>
                <a:lnTo>
                  <a:pt x="307301" y="151434"/>
                </a:lnTo>
                <a:lnTo>
                  <a:pt x="303298" y="139528"/>
                </a:lnTo>
                <a:lnTo>
                  <a:pt x="298572" y="126753"/>
                </a:lnTo>
                <a:lnTo>
                  <a:pt x="293406" y="113636"/>
                </a:lnTo>
                <a:lnTo>
                  <a:pt x="288084" y="100702"/>
                </a:lnTo>
                <a:lnTo>
                  <a:pt x="282886" y="88478"/>
                </a:lnTo>
                <a:lnTo>
                  <a:pt x="280325" y="138052"/>
                </a:lnTo>
                <a:lnTo>
                  <a:pt x="286181" y="151257"/>
                </a:lnTo>
                <a:lnTo>
                  <a:pt x="33845" y="149034"/>
                </a:lnTo>
                <a:lnTo>
                  <a:pt x="29743" y="-99631"/>
                </a:lnTo>
                <a:lnTo>
                  <a:pt x="50982" y="-91193"/>
                </a:lnTo>
                <a:lnTo>
                  <a:pt x="71182" y="-81960"/>
                </a:lnTo>
                <a:lnTo>
                  <a:pt x="90368" y="-71993"/>
                </a:lnTo>
                <a:lnTo>
                  <a:pt x="108567" y="-61351"/>
                </a:lnTo>
                <a:lnTo>
                  <a:pt x="125804" y="-50096"/>
                </a:lnTo>
                <a:lnTo>
                  <a:pt x="142104" y="-38288"/>
                </a:lnTo>
                <a:lnTo>
                  <a:pt x="157492" y="-25987"/>
                </a:lnTo>
                <a:lnTo>
                  <a:pt x="171995" y="-13253"/>
                </a:lnTo>
                <a:lnTo>
                  <a:pt x="185637" y="-148"/>
                </a:lnTo>
                <a:lnTo>
                  <a:pt x="198443" y="13268"/>
                </a:lnTo>
                <a:lnTo>
                  <a:pt x="210441" y="26935"/>
                </a:lnTo>
                <a:lnTo>
                  <a:pt x="221654" y="40793"/>
                </a:lnTo>
                <a:lnTo>
                  <a:pt x="232108" y="54781"/>
                </a:lnTo>
                <a:lnTo>
                  <a:pt x="241829" y="68839"/>
                </a:lnTo>
                <a:lnTo>
                  <a:pt x="250842" y="82905"/>
                </a:lnTo>
                <a:lnTo>
                  <a:pt x="259173" y="96920"/>
                </a:lnTo>
                <a:lnTo>
                  <a:pt x="266847" y="110823"/>
                </a:lnTo>
                <a:lnTo>
                  <a:pt x="273889" y="124554"/>
                </a:lnTo>
                <a:lnTo>
                  <a:pt x="270471" y="0"/>
                </a:lnTo>
                <a:lnTo>
                  <a:pt x="519455" y="-93764"/>
                </a:lnTo>
                <a:lnTo>
                  <a:pt x="522681" y="-96608"/>
                </a:lnTo>
                <a:lnTo>
                  <a:pt x="522681" y="-101892"/>
                </a:lnTo>
                <a:lnTo>
                  <a:pt x="520280" y="-104317"/>
                </a:lnTo>
                <a:lnTo>
                  <a:pt x="516140" y="-104266"/>
                </a:lnTo>
                <a:lnTo>
                  <a:pt x="253606" y="-30124"/>
                </a:lnTo>
                <a:lnTo>
                  <a:pt x="522681" y="-255117"/>
                </a:lnTo>
                <a:lnTo>
                  <a:pt x="524738" y="-259346"/>
                </a:lnTo>
                <a:lnTo>
                  <a:pt x="524738" y="-262381"/>
                </a:lnTo>
                <a:lnTo>
                  <a:pt x="522325" y="-264820"/>
                </a:lnTo>
                <a:lnTo>
                  <a:pt x="519455" y="-264820"/>
                </a:lnTo>
                <a:lnTo>
                  <a:pt x="515734" y="-263232"/>
                </a:lnTo>
                <a:lnTo>
                  <a:pt x="236562" y="-60070"/>
                </a:lnTo>
                <a:lnTo>
                  <a:pt x="495096" y="-443814"/>
                </a:lnTo>
                <a:lnTo>
                  <a:pt x="496011" y="-446925"/>
                </a:lnTo>
                <a:lnTo>
                  <a:pt x="496011" y="-449935"/>
                </a:lnTo>
                <a:lnTo>
                  <a:pt x="493687" y="-452373"/>
                </a:lnTo>
                <a:lnTo>
                  <a:pt x="490702" y="-452373"/>
                </a:lnTo>
                <a:lnTo>
                  <a:pt x="487641" y="-451586"/>
                </a:lnTo>
                <a:lnTo>
                  <a:pt x="486181" y="-449605"/>
                </a:lnTo>
                <a:lnTo>
                  <a:pt x="208026" y="-81800"/>
                </a:lnTo>
                <a:lnTo>
                  <a:pt x="308978" y="-427824"/>
                </a:lnTo>
                <a:lnTo>
                  <a:pt x="309219" y="-429437"/>
                </a:lnTo>
                <a:lnTo>
                  <a:pt x="309219" y="-432498"/>
                </a:lnTo>
                <a:lnTo>
                  <a:pt x="306895" y="-434949"/>
                </a:lnTo>
                <a:lnTo>
                  <a:pt x="303999" y="-434949"/>
                </a:lnTo>
                <a:lnTo>
                  <a:pt x="299605" y="-433311"/>
                </a:lnTo>
                <a:lnTo>
                  <a:pt x="298945" y="-431101"/>
                </a:lnTo>
                <a:lnTo>
                  <a:pt x="176720" y="-97320"/>
                </a:lnTo>
                <a:lnTo>
                  <a:pt x="173405" y="-403351"/>
                </a:lnTo>
                <a:lnTo>
                  <a:pt x="173405" y="-406361"/>
                </a:lnTo>
                <a:lnTo>
                  <a:pt x="171043" y="-408812"/>
                </a:lnTo>
                <a:lnTo>
                  <a:pt x="165188" y="-408812"/>
                </a:lnTo>
                <a:lnTo>
                  <a:pt x="162788" y="-406361"/>
                </a:lnTo>
                <a:lnTo>
                  <a:pt x="162788" y="-403224"/>
                </a:lnTo>
                <a:lnTo>
                  <a:pt x="162583" y="-400148"/>
                </a:lnTo>
                <a:lnTo>
                  <a:pt x="161605" y="-385725"/>
                </a:lnTo>
                <a:lnTo>
                  <a:pt x="160868" y="-374907"/>
                </a:lnTo>
                <a:lnTo>
                  <a:pt x="159990" y="-362038"/>
                </a:lnTo>
                <a:lnTo>
                  <a:pt x="158988" y="-347381"/>
                </a:lnTo>
                <a:lnTo>
                  <a:pt x="157882" y="-331201"/>
                </a:lnTo>
                <a:lnTo>
                  <a:pt x="156689" y="-313763"/>
                </a:lnTo>
                <a:lnTo>
                  <a:pt x="155428" y="-295330"/>
                </a:lnTo>
                <a:lnTo>
                  <a:pt x="154116" y="-276167"/>
                </a:lnTo>
                <a:lnTo>
                  <a:pt x="152771" y="-256539"/>
                </a:lnTo>
                <a:lnTo>
                  <a:pt x="151413" y="-236710"/>
                </a:lnTo>
                <a:lnTo>
                  <a:pt x="150059" y="-216943"/>
                </a:lnTo>
                <a:lnTo>
                  <a:pt x="148726" y="-197504"/>
                </a:lnTo>
                <a:lnTo>
                  <a:pt x="147434" y="-178657"/>
                </a:lnTo>
                <a:lnTo>
                  <a:pt x="146201" y="-160666"/>
                </a:lnTo>
                <a:lnTo>
                  <a:pt x="145044" y="-143796"/>
                </a:lnTo>
                <a:lnTo>
                  <a:pt x="143982" y="-128311"/>
                </a:lnTo>
                <a:lnTo>
                  <a:pt x="143032" y="-114474"/>
                </a:lnTo>
                <a:lnTo>
                  <a:pt x="142214" y="-102552"/>
                </a:lnTo>
                <a:lnTo>
                  <a:pt x="69494" y="-321259"/>
                </a:lnTo>
                <a:lnTo>
                  <a:pt x="68465" y="-324802"/>
                </a:lnTo>
                <a:lnTo>
                  <a:pt x="66433" y="-327672"/>
                </a:lnTo>
                <a:lnTo>
                  <a:pt x="62356" y="-326707"/>
                </a:lnTo>
                <a:lnTo>
                  <a:pt x="57149" y="-325488"/>
                </a:lnTo>
                <a:lnTo>
                  <a:pt x="58978" y="-318808"/>
                </a:lnTo>
                <a:lnTo>
                  <a:pt x="108953" y="-95389"/>
                </a:lnTo>
                <a:lnTo>
                  <a:pt x="97620" y="-100678"/>
                </a:lnTo>
                <a:lnTo>
                  <a:pt x="86057" y="-105625"/>
                </a:lnTo>
                <a:lnTo>
                  <a:pt x="74271" y="-110224"/>
                </a:lnTo>
                <a:lnTo>
                  <a:pt x="62271" y="-114472"/>
                </a:lnTo>
                <a:lnTo>
                  <a:pt x="50064" y="-118363"/>
                </a:lnTo>
                <a:lnTo>
                  <a:pt x="37659" y="-121894"/>
                </a:lnTo>
                <a:lnTo>
                  <a:pt x="29298" y="-124040"/>
                </a:lnTo>
                <a:lnTo>
                  <a:pt x="22453" y="-544804"/>
                </a:lnTo>
                <a:lnTo>
                  <a:pt x="323380" y="-558888"/>
                </a:lnTo>
                <a:lnTo>
                  <a:pt x="330555" y="-558558"/>
                </a:lnTo>
                <a:lnTo>
                  <a:pt x="330555" y="-569923"/>
                </a:lnTo>
                <a:lnTo>
                  <a:pt x="323354" y="-569923"/>
                </a:lnTo>
                <a:lnTo>
                  <a:pt x="323164" y="-569912"/>
                </a:lnTo>
                <a:lnTo>
                  <a:pt x="0" y="-569912"/>
                </a:lnTo>
                <a:lnTo>
                  <a:pt x="2362" y="179095"/>
                </a:lnTo>
                <a:lnTo>
                  <a:pt x="593178" y="176657"/>
                </a:lnTo>
                <a:close/>
              </a:path>
            </a:pathLst>
          </a:custGeom>
          <a:solidFill>
            <a:srgbClr val="FEFFFE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object 5"/>
          <p:cNvSpPr txBox="1"/>
          <p:nvPr/>
        </p:nvSpPr>
        <p:spPr>
          <a:xfrm>
            <a:off x="592138" y="457200"/>
            <a:ext cx="2706687" cy="23177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lnSpc>
                <a:spcPts val="2090"/>
              </a:lnSpc>
              <a:spcBef>
                <a:spcPts val="104"/>
              </a:spcBef>
              <a:defRPr/>
            </a:pPr>
            <a:r>
              <a:rPr sz="1950" b="1" spc="-9" dirty="0">
                <a:solidFill>
                  <a:srgbClr val="FEFFFE"/>
                </a:solidFill>
                <a:latin typeface="Times New Roman"/>
                <a:cs typeface="Times New Roman"/>
              </a:rPr>
              <a:t>b</a:t>
            </a:r>
            <a:r>
              <a:rPr sz="1950" b="1" spc="-19" dirty="0">
                <a:solidFill>
                  <a:srgbClr val="FEFFFE"/>
                </a:solidFill>
                <a:latin typeface="Times New Roman"/>
                <a:cs typeface="Times New Roman"/>
              </a:rPr>
              <a:t>r</a:t>
            </a:r>
            <a:r>
              <a:rPr sz="1950" b="1" spc="-14" dirty="0">
                <a:solidFill>
                  <a:srgbClr val="FEFFFE"/>
                </a:solidFill>
                <a:latin typeface="Times New Roman"/>
                <a:cs typeface="Times New Roman"/>
              </a:rPr>
              <a:t>i</a:t>
            </a:r>
            <a:r>
              <a:rPr sz="1950" b="1" spc="-29" dirty="0">
                <a:solidFill>
                  <a:srgbClr val="FEFFFE"/>
                </a:solidFill>
                <a:latin typeface="Times New Roman"/>
                <a:cs typeface="Times New Roman"/>
              </a:rPr>
              <a:t>d</a:t>
            </a:r>
            <a:r>
              <a:rPr sz="1950" b="1" spc="-25" dirty="0">
                <a:solidFill>
                  <a:srgbClr val="FEFFFE"/>
                </a:solidFill>
                <a:latin typeface="Times New Roman"/>
                <a:cs typeface="Times New Roman"/>
              </a:rPr>
              <a:t>g</a:t>
            </a:r>
            <a:r>
              <a:rPr sz="1950" b="1" spc="-29" dirty="0">
                <a:solidFill>
                  <a:srgbClr val="FEFFFE"/>
                </a:solidFill>
                <a:latin typeface="Times New Roman"/>
                <a:cs typeface="Times New Roman"/>
              </a:rPr>
              <a:t>in</a:t>
            </a:r>
            <a:r>
              <a:rPr sz="1950" b="1" dirty="0">
                <a:solidFill>
                  <a:srgbClr val="FEFFFE"/>
                </a:solidFill>
                <a:latin typeface="Times New Roman"/>
                <a:cs typeface="Times New Roman"/>
              </a:rPr>
              <a:t>g</a:t>
            </a:r>
            <a:r>
              <a:rPr sz="1950" b="1" spc="-25" dirty="0">
                <a:solidFill>
                  <a:srgbClr val="FEFFFE"/>
                </a:solidFill>
                <a:latin typeface="Times New Roman"/>
                <a:cs typeface="Times New Roman"/>
              </a:rPr>
              <a:t> </a:t>
            </a:r>
            <a:r>
              <a:rPr sz="1950" spc="-29" dirty="0">
                <a:solidFill>
                  <a:srgbClr val="FEFFFE"/>
                </a:solidFill>
                <a:latin typeface="Times New Roman"/>
                <a:cs typeface="Times New Roman"/>
              </a:rPr>
              <a:t>op</a:t>
            </a:r>
            <a:r>
              <a:rPr sz="1950" dirty="0">
                <a:solidFill>
                  <a:srgbClr val="FEFFFE"/>
                </a:solidFill>
                <a:latin typeface="Times New Roman"/>
                <a:cs typeface="Times New Roman"/>
              </a:rPr>
              <a:t>p</a:t>
            </a:r>
            <a:r>
              <a:rPr sz="1950" spc="-25" dirty="0">
                <a:solidFill>
                  <a:srgbClr val="FEFFFE"/>
                </a:solidFill>
                <a:latin typeface="Times New Roman"/>
                <a:cs typeface="Times New Roman"/>
              </a:rPr>
              <a:t>o</a:t>
            </a:r>
            <a:r>
              <a:rPr sz="1950" spc="50" dirty="0">
                <a:solidFill>
                  <a:srgbClr val="FEFFFE"/>
                </a:solidFill>
                <a:latin typeface="Times New Roman"/>
                <a:cs typeface="Times New Roman"/>
              </a:rPr>
              <a:t>r</a:t>
            </a:r>
            <a:r>
              <a:rPr sz="1950" spc="-25" dirty="0">
                <a:solidFill>
                  <a:srgbClr val="FEFFFE"/>
                </a:solidFill>
                <a:latin typeface="Times New Roman"/>
                <a:cs typeface="Times New Roman"/>
              </a:rPr>
              <a:t>t</a:t>
            </a:r>
            <a:r>
              <a:rPr sz="1950" spc="-50" dirty="0">
                <a:solidFill>
                  <a:srgbClr val="FEFFFE"/>
                </a:solidFill>
                <a:latin typeface="Times New Roman"/>
                <a:cs typeface="Times New Roman"/>
              </a:rPr>
              <a:t>u</a:t>
            </a:r>
            <a:r>
              <a:rPr sz="1950" spc="-29" dirty="0">
                <a:solidFill>
                  <a:srgbClr val="FEFFFE"/>
                </a:solidFill>
                <a:latin typeface="Times New Roman"/>
                <a:cs typeface="Times New Roman"/>
              </a:rPr>
              <a:t>n</a:t>
            </a:r>
            <a:r>
              <a:rPr sz="1950" spc="-4" dirty="0">
                <a:solidFill>
                  <a:srgbClr val="FEFFFE"/>
                </a:solidFill>
                <a:latin typeface="Times New Roman"/>
                <a:cs typeface="Times New Roman"/>
              </a:rPr>
              <a:t>i</a:t>
            </a:r>
            <a:r>
              <a:rPr sz="1950" spc="-9" dirty="0">
                <a:solidFill>
                  <a:srgbClr val="FEFFFE"/>
                </a:solidFill>
                <a:latin typeface="Times New Roman"/>
                <a:cs typeface="Times New Roman"/>
              </a:rPr>
              <a:t>t</a:t>
            </a:r>
            <a:r>
              <a:rPr sz="1950" spc="-14" dirty="0">
                <a:solidFill>
                  <a:srgbClr val="FEFFFE"/>
                </a:solidFill>
                <a:latin typeface="Times New Roman"/>
                <a:cs typeface="Times New Roman"/>
              </a:rPr>
              <a:t>i</a:t>
            </a:r>
            <a:r>
              <a:rPr sz="1950" spc="-9" dirty="0">
                <a:solidFill>
                  <a:srgbClr val="FEFFFE"/>
                </a:solidFill>
                <a:latin typeface="Times New Roman"/>
                <a:cs typeface="Times New Roman"/>
              </a:rPr>
              <a:t>e</a:t>
            </a:r>
            <a:r>
              <a:rPr sz="1950" dirty="0">
                <a:solidFill>
                  <a:srgbClr val="FEFFFE"/>
                </a:solidFill>
                <a:latin typeface="Times New Roman"/>
                <a:cs typeface="Times New Roman"/>
              </a:rPr>
              <a:t>s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90663" y="5789613"/>
            <a:ext cx="1566862" cy="247650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lnSpc>
                <a:spcPts val="1075"/>
              </a:lnSpc>
              <a:spcBef>
                <a:spcPts val="50"/>
              </a:spcBef>
            </a:pPr>
            <a:r>
              <a:rPr lang="en-US" sz="900">
                <a:solidFill>
                  <a:srgbClr val="FEFFFE"/>
                </a:solidFill>
                <a:latin typeface="Times New Roman" pitchFamily="18" charset="0"/>
                <a:cs typeface="Times New Roman" pitchFamily="18" charset="0"/>
              </a:rPr>
              <a:t>CENTER FOR</a:t>
            </a:r>
            <a:endParaRPr lang="en-US" sz="9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96000"/>
              </a:lnSpc>
              <a:spcBef>
                <a:spcPts val="13"/>
              </a:spcBef>
            </a:pPr>
            <a:r>
              <a:rPr lang="en-US" sz="900">
                <a:solidFill>
                  <a:srgbClr val="FEFFFE"/>
                </a:solidFill>
                <a:latin typeface="Times New Roman" pitchFamily="18" charset="0"/>
                <a:cs typeface="Times New Roman" pitchFamily="18" charset="0"/>
              </a:rPr>
              <a:t>INTERNATIONAL AFFAIRS</a:t>
            </a:r>
            <a:endParaRPr 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19913" y="5835650"/>
            <a:ext cx="1627187" cy="581025"/>
          </a:xfrm>
          <a:prstGeom prst="rect">
            <a:avLst/>
          </a:prstGeom>
        </p:spPr>
        <p:txBody>
          <a:bodyPr lIns="0" tIns="0" rIns="0" bIns="0"/>
          <a:lstStyle/>
          <a:p>
            <a:pPr marL="469900">
              <a:lnSpc>
                <a:spcPts val="1013"/>
              </a:lnSpc>
              <a:spcBef>
                <a:spcPts val="50"/>
              </a:spcBef>
            </a:pPr>
            <a:r>
              <a:rPr lang="en-US" sz="900">
                <a:solidFill>
                  <a:srgbClr val="FEFFFE"/>
                </a:solidFill>
                <a:latin typeface="Times New Roman" pitchFamily="18" charset="0"/>
                <a:cs typeface="Times New Roman" pitchFamily="18" charset="0"/>
              </a:rPr>
              <a:t>Tomlinson Hall, 143</a:t>
            </a:r>
            <a:endParaRPr lang="en-US" sz="900">
              <a:latin typeface="Times New Roman" pitchFamily="18" charset="0"/>
              <a:cs typeface="Times New Roman" pitchFamily="18" charset="0"/>
            </a:endParaRPr>
          </a:p>
          <a:p>
            <a:pPr marL="469900">
              <a:lnSpc>
                <a:spcPct val="96000"/>
              </a:lnSpc>
              <a:spcBef>
                <a:spcPts val="13"/>
              </a:spcBef>
            </a:pPr>
            <a:r>
              <a:rPr lang="en-US" sz="900">
                <a:solidFill>
                  <a:srgbClr val="FEFFFE"/>
                </a:solidFill>
                <a:latin typeface="Times New Roman" pitchFamily="18" charset="0"/>
                <a:cs typeface="Times New Roman" pitchFamily="18" charset="0"/>
              </a:rPr>
              <a:t>10900 Euclid Avenue</a:t>
            </a:r>
            <a:endParaRPr lang="en-US" sz="900">
              <a:latin typeface="Times New Roman" pitchFamily="18" charset="0"/>
              <a:cs typeface="Times New Roman" pitchFamily="18" charset="0"/>
            </a:endParaRPr>
          </a:p>
          <a:p>
            <a:pPr marL="469900">
              <a:lnSpc>
                <a:spcPct val="96000"/>
              </a:lnSpc>
              <a:spcBef>
                <a:spcPts val="63"/>
              </a:spcBef>
            </a:pPr>
            <a:r>
              <a:rPr lang="en-US" sz="900">
                <a:solidFill>
                  <a:srgbClr val="FEFFFE"/>
                </a:solidFill>
                <a:latin typeface="Times New Roman" pitchFamily="18" charset="0"/>
                <a:cs typeface="Times New Roman" pitchFamily="18" charset="0"/>
              </a:rPr>
              <a:t>Cleveland, Ohio 44106-7031</a:t>
            </a:r>
            <a:endParaRPr lang="en-US" sz="900">
              <a:latin typeface="Times New Roman" pitchFamily="18" charset="0"/>
              <a:cs typeface="Times New Roman" pitchFamily="18" charset="0"/>
            </a:endParaRPr>
          </a:p>
          <a:p>
            <a:pPr marL="469900">
              <a:lnSpc>
                <a:spcPts val="1038"/>
              </a:lnSpc>
              <a:spcBef>
                <a:spcPts val="63"/>
              </a:spcBef>
            </a:pPr>
            <a:r>
              <a:rPr lang="en-US" sz="900">
                <a:solidFill>
                  <a:srgbClr val="FEFFFE"/>
                </a:solidFill>
                <a:latin typeface="Times New Roman" pitchFamily="18" charset="0"/>
                <a:cs typeface="Times New Roman" pitchFamily="18" charset="0"/>
              </a:rPr>
              <a:t>216-368-2517 </a:t>
            </a:r>
            <a:r>
              <a:rPr lang="en-US" sz="900">
                <a:solidFill>
                  <a:srgbClr val="FEFFFE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www.case.edu/international</a:t>
            </a:r>
            <a:endParaRPr lang="en-US" sz="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42" name="object 2"/>
          <p:cNvSpPr txBox="1">
            <a:spLocks noChangeArrowheads="1"/>
          </p:cNvSpPr>
          <p:nvPr/>
        </p:nvSpPr>
        <p:spPr bwMode="auto">
          <a:xfrm>
            <a:off x="1489075" y="5943600"/>
            <a:ext cx="2522538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5400">
              <a:lnSpc>
                <a:spcPts val="1000"/>
              </a:lnSpc>
            </a:pPr>
            <a:endParaRPr lang="en-US" sz="1000"/>
          </a:p>
        </p:txBody>
      </p:sp>
      <p:sp>
        <p:nvSpPr>
          <p:cNvPr id="36" name="TextBox 35"/>
          <p:cNvSpPr txBox="1"/>
          <p:nvPr/>
        </p:nvSpPr>
        <p:spPr>
          <a:xfrm>
            <a:off x="2408238" y="1985963"/>
            <a:ext cx="4144962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Ideas</a:t>
            </a:r>
            <a:r>
              <a:rPr lang="en-US" sz="4000" dirty="0">
                <a:latin typeface="+mn-lt"/>
                <a:cs typeface="+mn-cs"/>
              </a:rPr>
              <a:t> </a:t>
            </a:r>
            <a:r>
              <a:rPr lang="en-US" sz="40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and Discussions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1"/>
          <p:cNvSpPr txBox="1">
            <a:spLocks noChangeArrowheads="1"/>
          </p:cNvSpPr>
          <p:nvPr/>
        </p:nvSpPr>
        <p:spPr bwMode="auto">
          <a:xfrm>
            <a:off x="889000" y="2222500"/>
            <a:ext cx="7531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00355F"/>
              </a:solidFill>
              <a:latin typeface="TitilliumMaps26L 500 wt"/>
              <a:ea typeface="TitilliumMaps26L 500 wt"/>
              <a:cs typeface="TitilliumMaps26L 500 wt"/>
            </a:endParaRPr>
          </a:p>
          <a:p>
            <a:endParaRPr lang="en-US">
              <a:solidFill>
                <a:srgbClr val="00355F"/>
              </a:solidFill>
              <a:latin typeface="TitilliumMaps26L 500 wt"/>
              <a:ea typeface="TitilliumMaps26L 500 wt"/>
              <a:cs typeface="TitilliumMaps26L 500 wt"/>
            </a:endParaRPr>
          </a:p>
        </p:txBody>
      </p:sp>
      <p:grpSp>
        <p:nvGrpSpPr>
          <p:cNvPr id="28674" name="Group 9"/>
          <p:cNvGrpSpPr>
            <a:grpSpLocks/>
          </p:cNvGrpSpPr>
          <p:nvPr/>
        </p:nvGrpSpPr>
        <p:grpSpPr bwMode="auto">
          <a:xfrm>
            <a:off x="0" y="5695950"/>
            <a:ext cx="9144000" cy="1162050"/>
            <a:chOff x="0" y="5695950"/>
            <a:chExt cx="9144000" cy="1162050"/>
          </a:xfrm>
        </p:grpSpPr>
        <p:sp>
          <p:nvSpPr>
            <p:cNvPr id="6" name="Rectangle 5"/>
            <p:cNvSpPr/>
            <p:nvPr/>
          </p:nvSpPr>
          <p:spPr>
            <a:xfrm>
              <a:off x="0" y="5695950"/>
              <a:ext cx="9144000" cy="1162050"/>
            </a:xfrm>
            <a:prstGeom prst="rect">
              <a:avLst/>
            </a:prstGeom>
            <a:solidFill>
              <a:srgbClr val="00355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28682" name="Picture 6" descr="cwru formal logo white-rev tag.wm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6100" y="6018213"/>
              <a:ext cx="2565400" cy="6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75" name="TextBox 8"/>
          <p:cNvSpPr txBox="1">
            <a:spLocks noChangeArrowheads="1"/>
          </p:cNvSpPr>
          <p:nvPr/>
        </p:nvSpPr>
        <p:spPr bwMode="auto">
          <a:xfrm>
            <a:off x="7373938" y="117475"/>
            <a:ext cx="1770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000" i="1">
                <a:solidFill>
                  <a:schemeClr val="bg1"/>
                </a:solidFill>
              </a:rPr>
              <a:t>Board of Trustees</a:t>
            </a:r>
          </a:p>
          <a:p>
            <a:pPr algn="r" eaLnBrk="0" hangingPunct="0"/>
            <a:r>
              <a:rPr lang="en-US" sz="1000" i="1">
                <a:solidFill>
                  <a:schemeClr val="bg1"/>
                </a:solidFill>
              </a:rPr>
              <a:t>September 15-16, 2011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44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tabLst>
                <a:tab pos="0" algn="l"/>
              </a:tabLst>
              <a:defRPr/>
            </a:pPr>
            <a:endParaRPr lang="en-US" sz="800" b="1" dirty="0">
              <a:latin typeface="+mj-lt"/>
              <a:ea typeface="MS PGothic" pitchFamily="34" charset="-128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0" algn="l"/>
              </a:tabLst>
              <a:defRPr/>
            </a:pPr>
            <a:endParaRPr lang="en-US" sz="1000" b="1" dirty="0">
              <a:latin typeface="+mj-lt"/>
              <a:ea typeface="MS PGothic" pitchFamily="34" charset="-128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0" algn="l"/>
              </a:tabLst>
              <a:defRPr/>
            </a:pPr>
            <a:r>
              <a:rPr lang="en-US" sz="3600" b="1" dirty="0">
                <a:latin typeface="+mj-lt"/>
                <a:ea typeface="MS PGothic" pitchFamily="34" charset="-128"/>
                <a:cs typeface="Arial" pitchFamily="34" charset="0"/>
              </a:rPr>
              <a:t>Vision Statement</a:t>
            </a:r>
            <a:endParaRPr lang="en-US" sz="3600" b="1" dirty="0">
              <a:latin typeface="+mj-lt"/>
              <a:ea typeface="MS PGothic" pitchFamily="34" charset="-128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0" algn="l"/>
              </a:tabLst>
              <a:defRPr/>
            </a:pPr>
            <a:endParaRPr lang="en-US" sz="800" b="1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0" algn="l"/>
              </a:tabLst>
              <a:defRPr/>
            </a:pPr>
            <a:endParaRPr lang="en-US" sz="800" b="1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457200" lvl="2">
              <a:spcBef>
                <a:spcPts val="600"/>
              </a:spcBef>
              <a:spcAft>
                <a:spcPts val="2400"/>
              </a:spcAft>
              <a:tabLst>
                <a:tab pos="461963" algn="l"/>
                <a:tab pos="968375" algn="l"/>
              </a:tabLst>
              <a:defRPr/>
            </a:pPr>
            <a:r>
              <a:rPr lang="en-US" sz="22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The Center for International Affairs provides leadership, expertise, and support to the Case Western Reserve University community, cultivating a dynamic international presence and inspiring a culture of global understanding and responsibility.</a:t>
            </a:r>
          </a:p>
          <a:p>
            <a:pPr marL="457200" lvl="2">
              <a:spcBef>
                <a:spcPts val="600"/>
              </a:spcBef>
              <a:spcAft>
                <a:spcPts val="600"/>
              </a:spcAft>
              <a:tabLst>
                <a:tab pos="461963" algn="l"/>
                <a:tab pos="968375" algn="l"/>
              </a:tabLst>
              <a:defRPr/>
            </a:pPr>
            <a:r>
              <a:rPr lang="en-US" sz="22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CENTER FOR INTERNATIONAL AFFAIRS:</a:t>
            </a:r>
          </a:p>
          <a:p>
            <a:pPr marL="457200" lvl="2">
              <a:spcBef>
                <a:spcPts val="600"/>
              </a:spcBef>
              <a:spcAft>
                <a:spcPts val="600"/>
              </a:spcAft>
              <a:tabLst>
                <a:tab pos="461963" algn="l"/>
                <a:tab pos="968375" algn="l"/>
              </a:tabLst>
              <a:defRPr/>
            </a:pPr>
            <a:r>
              <a:rPr lang="en-US" sz="22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			Office of International Affairs</a:t>
            </a:r>
          </a:p>
          <a:p>
            <a:pPr marL="457200" lvl="2">
              <a:spcBef>
                <a:spcPts val="600"/>
              </a:spcBef>
              <a:spcAft>
                <a:spcPts val="600"/>
              </a:spcAft>
              <a:tabLst>
                <a:tab pos="461963" algn="l"/>
                <a:tab pos="968375" algn="l"/>
              </a:tabLst>
              <a:defRPr/>
            </a:pPr>
            <a:r>
              <a:rPr lang="en-US" sz="22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			Office of International Student Services</a:t>
            </a:r>
          </a:p>
          <a:p>
            <a:pPr marL="457200" lvl="2">
              <a:spcBef>
                <a:spcPts val="600"/>
              </a:spcBef>
              <a:spcAft>
                <a:spcPts val="600"/>
              </a:spcAft>
              <a:tabLst>
                <a:tab pos="461963" algn="l"/>
                <a:tab pos="968375" algn="l"/>
              </a:tabLst>
              <a:defRPr/>
            </a:pPr>
            <a:r>
              <a:rPr lang="en-US" sz="22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			Office of Education Abroad</a:t>
            </a:r>
          </a:p>
          <a:p>
            <a:pPr marL="457200" lvl="2">
              <a:spcBef>
                <a:spcPts val="600"/>
              </a:spcBef>
              <a:spcAft>
                <a:spcPts val="600"/>
              </a:spcAft>
              <a:tabLst>
                <a:tab pos="461963" algn="l"/>
                <a:tab pos="968375" algn="l"/>
              </a:tabLst>
              <a:defRPr/>
            </a:pPr>
            <a:endParaRPr lang="en-US" sz="2400" b="1" dirty="0">
              <a:solidFill>
                <a:schemeClr val="tx2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28677" name="Picture 3" descr="C:\Users\klf34\AppData\Local\Microsoft\Windows\Temporary Internet Files\Content.IE5\CZ8IGQTW\MC90043153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2863" y="3522663"/>
            <a:ext cx="9048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3" descr="C:\Users\klf34\AppData\Local\Microsoft\Windows\Temporary Internet Files\Content.IE5\CZ8IGQTW\MC90043153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9050" y="4016375"/>
            <a:ext cx="9048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3" descr="C:\Users\klf34\AppData\Local\Microsoft\Windows\Temporary Internet Files\Content.IE5\CZ8IGQTW\MC90043153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0163" y="4505325"/>
            <a:ext cx="92075" cy="9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4863" y="4894263"/>
            <a:ext cx="317023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695950"/>
            <a:ext cx="9144000" cy="1162050"/>
          </a:xfrm>
          <a:prstGeom prst="rect">
            <a:avLst/>
          </a:prstGeom>
          <a:solidFill>
            <a:srgbClr val="00355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9698" name="Picture 6" descr="cwru formal logo white-rev tag.w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100" y="6018213"/>
            <a:ext cx="2565400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49213"/>
            <a:ext cx="9144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+mj-lt"/>
                <a:ea typeface="MS PGothic" pitchFamily="34" charset="-128"/>
                <a:cs typeface="Arial" pitchFamily="34" charset="0"/>
              </a:rPr>
              <a:t>2013 Highlights</a:t>
            </a:r>
            <a:endParaRPr lang="en-US" sz="3600" b="1" dirty="0">
              <a:latin typeface="+mj-lt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938213" y="2446338"/>
            <a:ext cx="774858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</p:txBody>
      </p:sp>
      <p:sp>
        <p:nvSpPr>
          <p:cNvPr id="2" name="Rectangle 1"/>
          <p:cNvSpPr/>
          <p:nvPr/>
        </p:nvSpPr>
        <p:spPr>
          <a:xfrm>
            <a:off x="96838" y="901700"/>
            <a:ext cx="9047162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4150" indent="-171450">
              <a:spcAft>
                <a:spcPts val="1800"/>
              </a:spcAft>
              <a:buFont typeface="Arial" charset="0"/>
              <a:buChar char="•"/>
            </a:pPr>
            <a:r>
              <a:rPr lang="en-US" sz="2000" b="1">
                <a:solidFill>
                  <a:schemeClr val="tx2"/>
                </a:solidFill>
                <a:latin typeface="Calibri" pitchFamily="34" charset="0"/>
              </a:rPr>
              <a:t>Memorandum of Understanding signed between CWRU and CAPES in Brazil, creating STEM opportunities in SOM, SODM, CSE, FPBSON, and CAS </a:t>
            </a:r>
          </a:p>
          <a:p>
            <a:pPr marL="184150" indent="-171450">
              <a:spcAft>
                <a:spcPts val="1200"/>
              </a:spcAft>
              <a:buFont typeface="Arial" charset="0"/>
              <a:buChar char="•"/>
            </a:pPr>
            <a:r>
              <a:rPr lang="en-US" sz="2000" b="1">
                <a:solidFill>
                  <a:schemeClr val="tx2"/>
                </a:solidFill>
                <a:latin typeface="Calibri" pitchFamily="34" charset="0"/>
              </a:rPr>
              <a:t>Launched the first CWRU-developed, semester-long study abroad program at the Royal Academy of Dramatic Arts (RADA) in London</a:t>
            </a:r>
          </a:p>
          <a:p>
            <a:pPr marL="184150" indent="-171450">
              <a:spcAft>
                <a:spcPts val="1200"/>
              </a:spcAft>
              <a:buFont typeface="Arial" charset="0"/>
              <a:buChar char="•"/>
            </a:pPr>
            <a:r>
              <a:rPr lang="en-US" sz="1600">
                <a:solidFill>
                  <a:srgbClr val="FEFFFE"/>
                </a:solidFill>
                <a:latin typeface="Calibri" pitchFamily="34" charset="0"/>
                <a:cs typeface="Times New Roman" pitchFamily="18" charset="0"/>
              </a:rPr>
              <a:t>WRU faculty and students pursue research c</a:t>
            </a:r>
            <a:r>
              <a:rPr lang="en-US" sz="1600">
                <a:solidFill>
                  <a:srgbClr val="FEFFFE"/>
                </a:solidFill>
                <a:latin typeface="Times New Roman" pitchFamily="18" charset="0"/>
                <a:cs typeface="Times New Roman" pitchFamily="18" charset="0"/>
              </a:rPr>
              <a:t>ollaborations </a:t>
            </a:r>
            <a:r>
              <a:rPr lang="en-US" sz="1400">
                <a:solidFill>
                  <a:srgbClr val="FEFFFE"/>
                </a:solidFill>
                <a:latin typeface="Times New Roman" pitchFamily="18" charset="0"/>
                <a:cs typeface="Times New Roman" pitchFamily="18" charset="0"/>
              </a:rPr>
              <a:t>and other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>
                <a:solidFill>
                  <a:srgbClr val="FEFFFE"/>
                </a:solidFill>
                <a:latin typeface="Times New Roman" pitchFamily="18" charset="0"/>
                <a:cs typeface="Times New Roman" pitchFamily="18" charset="0"/>
              </a:rPr>
              <a:t>academic projects in brazil.</a:t>
            </a:r>
            <a:endParaRPr lang="en-US" sz="2200" b="1">
              <a:solidFill>
                <a:schemeClr val="tx2"/>
              </a:solidFill>
            </a:endParaRPr>
          </a:p>
        </p:txBody>
      </p:sp>
      <p:sp>
        <p:nvSpPr>
          <p:cNvPr id="29702" name="object 18"/>
          <p:cNvSpPr>
            <a:spLocks noChangeArrowheads="1"/>
          </p:cNvSpPr>
          <p:nvPr/>
        </p:nvSpPr>
        <p:spPr bwMode="auto">
          <a:xfrm>
            <a:off x="815975" y="2890838"/>
            <a:ext cx="3567113" cy="283368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9703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64038" y="3397250"/>
            <a:ext cx="3932237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695950"/>
            <a:ext cx="9144000" cy="1162050"/>
          </a:xfrm>
          <a:prstGeom prst="rect">
            <a:avLst/>
          </a:prstGeom>
          <a:solidFill>
            <a:srgbClr val="00355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1746" name="Picture 6" descr="cwru formal logo white-rev tag.w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100" y="6018213"/>
            <a:ext cx="2565400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-23813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+mj-lt"/>
                <a:ea typeface="MS PGothic" pitchFamily="34" charset="-128"/>
                <a:cs typeface="Arial" pitchFamily="34" charset="0"/>
              </a:rPr>
              <a:t>2013 Highlights</a:t>
            </a:r>
            <a:endParaRPr lang="en-US" sz="3600" b="1" dirty="0">
              <a:latin typeface="+mj-lt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938213" y="2446338"/>
            <a:ext cx="774858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</p:txBody>
      </p:sp>
      <p:sp>
        <p:nvSpPr>
          <p:cNvPr id="2" name="Rectangle 1"/>
          <p:cNvSpPr/>
          <p:nvPr/>
        </p:nvSpPr>
        <p:spPr>
          <a:xfrm>
            <a:off x="407988" y="603250"/>
            <a:ext cx="8278812" cy="2286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1775" indent="-231775">
              <a:buFont typeface="Arial" charset="0"/>
              <a:buChar char="•"/>
            </a:pPr>
            <a:r>
              <a:rPr lang="en-US" sz="2000" b="1">
                <a:solidFill>
                  <a:schemeClr val="tx2"/>
                </a:solidFill>
                <a:latin typeface="Calibri" pitchFamily="34" charset="0"/>
              </a:rPr>
              <a:t>Inaugurated Global Talk Series with lunch conversations on topics such as study abroad tips for faculty advisors, cross-cultural communication, and developing international agreements</a:t>
            </a:r>
          </a:p>
          <a:p>
            <a:pPr marL="231775" indent="-231775">
              <a:buFont typeface="Arial" charset="0"/>
              <a:buChar char="•"/>
            </a:pPr>
            <a:endParaRPr lang="en-US" sz="2000" b="1">
              <a:solidFill>
                <a:schemeClr val="tx2"/>
              </a:solidFill>
              <a:latin typeface="Calibri" pitchFamily="34" charset="0"/>
            </a:endParaRPr>
          </a:p>
          <a:p>
            <a:pPr marL="231775" indent="-231775">
              <a:buFont typeface="Arial" charset="0"/>
              <a:buChar char="•"/>
            </a:pPr>
            <a:r>
              <a:rPr lang="en-US" sz="2000" b="1">
                <a:solidFill>
                  <a:schemeClr val="tx2"/>
                </a:solidFill>
                <a:latin typeface="Calibri" pitchFamily="34" charset="0"/>
              </a:rPr>
              <a:t>Awarded more than $37,000 to fund Faculty Seed Grants for Internationalization in areas such as:</a:t>
            </a:r>
          </a:p>
          <a:p>
            <a:pPr marL="231775" indent="-231775">
              <a:spcBef>
                <a:spcPts val="350"/>
              </a:spcBef>
              <a:spcAft>
                <a:spcPts val="1600"/>
              </a:spcAft>
              <a:buFont typeface="Arial" charset="0"/>
              <a:buChar char="•"/>
            </a:pPr>
            <a:endParaRPr lang="en-US" sz="2000" b="1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1750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8563" y="3084513"/>
            <a:ext cx="390207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Box 2"/>
          <p:cNvSpPr txBox="1">
            <a:spLocks noChangeArrowheads="1"/>
          </p:cNvSpPr>
          <p:nvPr/>
        </p:nvSpPr>
        <p:spPr bwMode="auto">
          <a:xfrm>
            <a:off x="781050" y="2620963"/>
            <a:ext cx="403225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7525" indent="-285750">
              <a:buFont typeface="Arial" charset="0"/>
              <a:buChar char="•"/>
            </a:pPr>
            <a:r>
              <a:rPr lang="en-US" sz="1600" b="1">
                <a:solidFill>
                  <a:schemeClr val="tx2"/>
                </a:solidFill>
              </a:rPr>
              <a:t>Researching Women’s Studies in the Arab Word: An Interdisciplinary Approach (CAS)</a:t>
            </a:r>
          </a:p>
          <a:p>
            <a:pPr marL="517525" indent="-285750">
              <a:buFont typeface="Arial" charset="0"/>
              <a:buChar char="•"/>
            </a:pPr>
            <a:endParaRPr lang="en-US" sz="1600" b="1">
              <a:solidFill>
                <a:schemeClr val="tx2"/>
              </a:solidFill>
            </a:endParaRPr>
          </a:p>
          <a:p>
            <a:pPr marL="517525" indent="-285750">
              <a:buFont typeface="Arial" charset="0"/>
              <a:buChar char="•"/>
            </a:pPr>
            <a:r>
              <a:rPr lang="en-US" sz="1600" b="1">
                <a:solidFill>
                  <a:schemeClr val="tx2"/>
                </a:solidFill>
              </a:rPr>
              <a:t>Water Quality, Engineering, Bioethics and Health in Costa Rica (CSE &amp; SOM)</a:t>
            </a:r>
          </a:p>
          <a:p>
            <a:pPr marL="517525" indent="-285750">
              <a:buFont typeface="Arial" charset="0"/>
              <a:buChar char="•"/>
            </a:pPr>
            <a:endParaRPr lang="en-US" sz="1600" b="1">
              <a:solidFill>
                <a:schemeClr val="tx2"/>
              </a:solidFill>
            </a:endParaRPr>
          </a:p>
          <a:p>
            <a:pPr marL="517525" indent="-285750">
              <a:buFont typeface="Arial" charset="0"/>
              <a:buChar char="•"/>
            </a:pPr>
            <a:r>
              <a:rPr lang="en-US" sz="1600" b="1">
                <a:solidFill>
                  <a:schemeClr val="tx2"/>
                </a:solidFill>
              </a:rPr>
              <a:t>Curriculum Development in Romania:  Adoption Mental Health Certificate Program (MSASS)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695950"/>
            <a:ext cx="9144000" cy="1162050"/>
          </a:xfrm>
          <a:prstGeom prst="rect">
            <a:avLst/>
          </a:prstGeom>
          <a:solidFill>
            <a:srgbClr val="00355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3794" name="Picture 6" descr="cwru formal logo white-rev tag.w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100" y="6018213"/>
            <a:ext cx="2565400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523875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atin typeface="+mj-lt"/>
                <a:ea typeface="MS PGothic" pitchFamily="34" charset="-128"/>
                <a:cs typeface="Arial" pitchFamily="34" charset="0"/>
              </a:rPr>
              <a:t>2013 Highlights</a:t>
            </a:r>
            <a:endParaRPr lang="en-US" sz="3600" b="1" dirty="0">
              <a:latin typeface="+mj-lt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938213" y="2446338"/>
            <a:ext cx="774858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  <a:p>
            <a:endParaRPr lang="en-US" sz="1100" i="1"/>
          </a:p>
        </p:txBody>
      </p:sp>
      <p:sp>
        <p:nvSpPr>
          <p:cNvPr id="2" name="Rectangle 1"/>
          <p:cNvSpPr/>
          <p:nvPr/>
        </p:nvSpPr>
        <p:spPr>
          <a:xfrm>
            <a:off x="0" y="1560513"/>
            <a:ext cx="5303838" cy="2362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4150" indent="-171450">
              <a:spcBef>
                <a:spcPts val="350"/>
              </a:spcBef>
              <a:spcAft>
                <a:spcPts val="3000"/>
              </a:spcAft>
              <a:buFont typeface="Arial" charset="0"/>
              <a:buChar char="•"/>
            </a:pPr>
            <a:r>
              <a:rPr lang="en-US" sz="2000" b="1">
                <a:solidFill>
                  <a:schemeClr val="tx2"/>
                </a:solidFill>
                <a:latin typeface="Calibri" pitchFamily="34" charset="0"/>
              </a:rPr>
              <a:t>In conjunction with Career Services, organized Mandarin-Speaking Professionals and Graduate Students Networking Workshop and Employer Reception</a:t>
            </a:r>
          </a:p>
          <a:p>
            <a:pPr marL="184150" indent="-171450">
              <a:spcBef>
                <a:spcPts val="350"/>
              </a:spcBef>
              <a:spcAft>
                <a:spcPts val="1600"/>
              </a:spcAft>
              <a:buFont typeface="Arial" charset="0"/>
              <a:buChar char="•"/>
            </a:pPr>
            <a:r>
              <a:rPr lang="en-US" sz="2000" b="1">
                <a:solidFill>
                  <a:schemeClr val="tx2"/>
                </a:solidFill>
                <a:latin typeface="Calibri" pitchFamily="34" charset="0"/>
              </a:rPr>
              <a:t>Planned and executed expanded International Education Week</a:t>
            </a:r>
          </a:p>
        </p:txBody>
      </p:sp>
      <p:pic>
        <p:nvPicPr>
          <p:cNvPr id="3379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9425" y="1563688"/>
            <a:ext cx="3298825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3350" y="4062413"/>
            <a:ext cx="3232150" cy="20923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11"/>
          <p:cNvSpPr txBox="1">
            <a:spLocks noChangeArrowheads="1"/>
          </p:cNvSpPr>
          <p:nvPr/>
        </p:nvSpPr>
        <p:spPr bwMode="auto">
          <a:xfrm>
            <a:off x="889000" y="2222500"/>
            <a:ext cx="7531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00355F"/>
              </a:solidFill>
              <a:latin typeface="TitilliumMaps26L 500 wt"/>
              <a:ea typeface="TitilliumMaps26L 500 wt"/>
              <a:cs typeface="TitilliumMaps26L 500 wt"/>
            </a:endParaRPr>
          </a:p>
          <a:p>
            <a:endParaRPr lang="en-US">
              <a:solidFill>
                <a:srgbClr val="00355F"/>
              </a:solidFill>
              <a:latin typeface="TitilliumMaps26L 500 wt"/>
              <a:ea typeface="TitilliumMaps26L 500 wt"/>
              <a:cs typeface="TitilliumMaps26L 500 wt"/>
            </a:endParaRPr>
          </a:p>
        </p:txBody>
      </p:sp>
      <p:grpSp>
        <p:nvGrpSpPr>
          <p:cNvPr id="35842" name="Group 9"/>
          <p:cNvGrpSpPr>
            <a:grpSpLocks/>
          </p:cNvGrpSpPr>
          <p:nvPr/>
        </p:nvGrpSpPr>
        <p:grpSpPr bwMode="auto">
          <a:xfrm>
            <a:off x="0" y="5695950"/>
            <a:ext cx="9144000" cy="1162050"/>
            <a:chOff x="0" y="5695950"/>
            <a:chExt cx="9144000" cy="1162050"/>
          </a:xfrm>
        </p:grpSpPr>
        <p:sp>
          <p:nvSpPr>
            <p:cNvPr id="6" name="Rectangle 5"/>
            <p:cNvSpPr/>
            <p:nvPr/>
          </p:nvSpPr>
          <p:spPr>
            <a:xfrm>
              <a:off x="0" y="5695950"/>
              <a:ext cx="9144000" cy="1162050"/>
            </a:xfrm>
            <a:prstGeom prst="rect">
              <a:avLst/>
            </a:prstGeom>
            <a:solidFill>
              <a:srgbClr val="00355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35848" name="Picture 6" descr="cwru formal logo white-rev tag.wm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6100" y="6018213"/>
              <a:ext cx="2565400" cy="6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843" name="TextBox 8"/>
          <p:cNvSpPr txBox="1">
            <a:spLocks noChangeArrowheads="1"/>
          </p:cNvSpPr>
          <p:nvPr/>
        </p:nvSpPr>
        <p:spPr bwMode="auto">
          <a:xfrm>
            <a:off x="7373938" y="117475"/>
            <a:ext cx="1770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000" i="1">
                <a:solidFill>
                  <a:schemeClr val="bg1"/>
                </a:solidFill>
              </a:rPr>
              <a:t>Board of Trustees</a:t>
            </a:r>
          </a:p>
          <a:p>
            <a:pPr algn="r" eaLnBrk="0" hangingPunct="0"/>
            <a:r>
              <a:rPr lang="en-US" sz="1000" i="1">
                <a:solidFill>
                  <a:schemeClr val="bg1"/>
                </a:solidFill>
              </a:rPr>
              <a:t>September 15-16, 2011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117475"/>
            <a:ext cx="890016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tabLst>
                <a:tab pos="0" algn="l"/>
              </a:tabLst>
              <a:defRPr/>
            </a:pPr>
            <a:endParaRPr lang="en-US" sz="1000" b="1" dirty="0">
              <a:latin typeface="+mj-lt"/>
              <a:ea typeface="MS PGothic" pitchFamily="34" charset="-128"/>
              <a:cs typeface="Arial" pitchFamily="34" charset="0"/>
            </a:endParaRPr>
          </a:p>
          <a:p>
            <a:pPr lvl="6">
              <a:spcAft>
                <a:spcPts val="1800"/>
              </a:spcAft>
              <a:tabLst>
                <a:tab pos="0" algn="l"/>
              </a:tabLst>
              <a:defRPr/>
            </a:pPr>
            <a:r>
              <a:rPr lang="en-US" sz="3600" b="1" dirty="0">
                <a:latin typeface="+mj-lt"/>
                <a:ea typeface="MS PGothic" pitchFamily="34" charset="-128"/>
                <a:cs typeface="Arial" pitchFamily="34" charset="0"/>
              </a:rPr>
              <a:t>Plan for Internationalization</a:t>
            </a:r>
            <a:endParaRPr lang="en-US" sz="800" b="1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457200" lvl="2">
              <a:spcBef>
                <a:spcPts val="600"/>
              </a:spcBef>
              <a:spcAft>
                <a:spcPts val="1200"/>
              </a:spcAft>
              <a:tabLst>
                <a:tab pos="461963" algn="l"/>
                <a:tab pos="968375" algn="l"/>
              </a:tabLst>
              <a:defRPr/>
            </a:pPr>
            <a:r>
              <a:rPr lang="en-US" sz="24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“Include and support international experience for undergraduates as a core component of the University’s internationalization efforts and a necessary part of instilling global competence in its students”</a:t>
            </a:r>
          </a:p>
        </p:txBody>
      </p:sp>
      <p:graphicFrame>
        <p:nvGraphicFramePr>
          <p:cNvPr id="35845" name="Chart 9"/>
          <p:cNvGraphicFramePr>
            <a:graphicFrameLocks/>
          </p:cNvGraphicFramePr>
          <p:nvPr/>
        </p:nvGraphicFramePr>
        <p:xfrm>
          <a:off x="1873250" y="2817813"/>
          <a:ext cx="5513388" cy="2859087"/>
        </p:xfrm>
        <a:graphic>
          <a:graphicData uri="http://schemas.openxmlformats.org/presentationml/2006/ole">
            <p:oleObj spid="_x0000_s35845" r:id="rId4" imgW="5517358" imgH="2859272" progId="Excel.Chart.8">
              <p:embed/>
            </p:oleObj>
          </a:graphicData>
        </a:graphic>
      </p:graphicFrame>
      <p:pic>
        <p:nvPicPr>
          <p:cNvPr id="35846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675" y="117475"/>
            <a:ext cx="2093913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11"/>
          <p:cNvSpPr txBox="1">
            <a:spLocks noChangeArrowheads="1"/>
          </p:cNvSpPr>
          <p:nvPr/>
        </p:nvSpPr>
        <p:spPr bwMode="auto">
          <a:xfrm>
            <a:off x="889000" y="2222500"/>
            <a:ext cx="7531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00355F"/>
              </a:solidFill>
              <a:latin typeface="TitilliumMaps26L 500 wt"/>
              <a:ea typeface="TitilliumMaps26L 500 wt"/>
              <a:cs typeface="TitilliumMaps26L 500 wt"/>
            </a:endParaRPr>
          </a:p>
          <a:p>
            <a:endParaRPr lang="en-US">
              <a:solidFill>
                <a:srgbClr val="00355F"/>
              </a:solidFill>
              <a:latin typeface="TitilliumMaps26L 500 wt"/>
              <a:ea typeface="TitilliumMaps26L 500 wt"/>
              <a:cs typeface="TitilliumMaps26L 500 wt"/>
            </a:endParaRPr>
          </a:p>
        </p:txBody>
      </p:sp>
      <p:grpSp>
        <p:nvGrpSpPr>
          <p:cNvPr id="36866" name="Group 9"/>
          <p:cNvGrpSpPr>
            <a:grpSpLocks/>
          </p:cNvGrpSpPr>
          <p:nvPr/>
        </p:nvGrpSpPr>
        <p:grpSpPr bwMode="auto">
          <a:xfrm>
            <a:off x="0" y="5695950"/>
            <a:ext cx="9144000" cy="1162050"/>
            <a:chOff x="0" y="5695950"/>
            <a:chExt cx="9144000" cy="1162050"/>
          </a:xfrm>
        </p:grpSpPr>
        <p:sp>
          <p:nvSpPr>
            <p:cNvPr id="6" name="Rectangle 5"/>
            <p:cNvSpPr/>
            <p:nvPr/>
          </p:nvSpPr>
          <p:spPr>
            <a:xfrm>
              <a:off x="0" y="5695950"/>
              <a:ext cx="9144000" cy="1162050"/>
            </a:xfrm>
            <a:prstGeom prst="rect">
              <a:avLst/>
            </a:prstGeom>
            <a:solidFill>
              <a:srgbClr val="00355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36878" name="Picture 6" descr="cwru formal logo white-rev tag.wm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6100" y="6018213"/>
              <a:ext cx="2565400" cy="6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867" name="TextBox 8"/>
          <p:cNvSpPr txBox="1">
            <a:spLocks noChangeArrowheads="1"/>
          </p:cNvSpPr>
          <p:nvPr/>
        </p:nvSpPr>
        <p:spPr bwMode="auto">
          <a:xfrm>
            <a:off x="7373938" y="117475"/>
            <a:ext cx="1770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000" i="1">
                <a:solidFill>
                  <a:schemeClr val="bg1"/>
                </a:solidFill>
              </a:rPr>
              <a:t>Board of Trustees</a:t>
            </a:r>
          </a:p>
          <a:p>
            <a:pPr algn="r" eaLnBrk="0" hangingPunct="0"/>
            <a:r>
              <a:rPr lang="en-US" sz="1000" i="1">
                <a:solidFill>
                  <a:schemeClr val="bg1"/>
                </a:solidFill>
              </a:rPr>
              <a:t>September 15-16, 2011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5072" y="-97536"/>
            <a:ext cx="8863584" cy="22159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tabLst>
                <a:tab pos="0" algn="l"/>
              </a:tabLst>
              <a:defRPr/>
            </a:pPr>
            <a:endParaRPr lang="en-US" sz="1000" b="1" dirty="0">
              <a:latin typeface="+mj-lt"/>
              <a:ea typeface="MS PGothic" pitchFamily="34" charset="-128"/>
              <a:cs typeface="Arial" pitchFamily="34" charset="0"/>
            </a:endParaRPr>
          </a:p>
          <a:p>
            <a:pPr lvl="5">
              <a:spcAft>
                <a:spcPts val="2400"/>
              </a:spcAft>
              <a:tabLst>
                <a:tab pos="0" algn="l"/>
              </a:tabLst>
              <a:defRPr/>
            </a:pPr>
            <a:r>
              <a:rPr lang="en-US" sz="3600" b="1" dirty="0">
                <a:latin typeface="+mj-lt"/>
                <a:ea typeface="MS PGothic" pitchFamily="34" charset="-128"/>
                <a:cs typeface="Arial" pitchFamily="34" charset="0"/>
              </a:rPr>
              <a:t>	Plan for Internationalization</a:t>
            </a:r>
            <a:endParaRPr lang="en-US" sz="800" b="1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“Enroll international undergraduate students who will have a successful student experience, engage fully in student life and graduate at a rate equal to non-international students”</a:t>
            </a:r>
          </a:p>
        </p:txBody>
      </p:sp>
      <p:pic>
        <p:nvPicPr>
          <p:cNvPr id="3686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675" y="117475"/>
            <a:ext cx="2093913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546101" y="2242312"/>
          <a:ext cx="7874000" cy="3028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871" name="TextBox 14"/>
          <p:cNvSpPr txBox="1">
            <a:spLocks noChangeArrowheads="1"/>
          </p:cNvSpPr>
          <p:nvPr/>
        </p:nvSpPr>
        <p:spPr bwMode="auto">
          <a:xfrm>
            <a:off x="1366838" y="4291013"/>
            <a:ext cx="6651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/>
              <a:t>2.5%</a:t>
            </a:r>
          </a:p>
        </p:txBody>
      </p:sp>
      <p:sp>
        <p:nvSpPr>
          <p:cNvPr id="36872" name="TextBox 15"/>
          <p:cNvSpPr txBox="1">
            <a:spLocks noChangeArrowheads="1"/>
          </p:cNvSpPr>
          <p:nvPr/>
        </p:nvSpPr>
        <p:spPr bwMode="auto">
          <a:xfrm>
            <a:off x="7523163" y="2365375"/>
            <a:ext cx="7366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/>
              <a:t>11.5%</a:t>
            </a:r>
          </a:p>
        </p:txBody>
      </p:sp>
      <p:sp>
        <p:nvSpPr>
          <p:cNvPr id="36873" name="TextBox 16"/>
          <p:cNvSpPr txBox="1">
            <a:spLocks noChangeArrowheads="1"/>
          </p:cNvSpPr>
          <p:nvPr/>
        </p:nvSpPr>
        <p:spPr bwMode="auto">
          <a:xfrm>
            <a:off x="6272213" y="3154363"/>
            <a:ext cx="6635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/>
              <a:t>6.8%</a:t>
            </a:r>
          </a:p>
        </p:txBody>
      </p:sp>
      <p:sp>
        <p:nvSpPr>
          <p:cNvPr id="36874" name="TextBox 17"/>
          <p:cNvSpPr txBox="1">
            <a:spLocks noChangeArrowheads="1"/>
          </p:cNvSpPr>
          <p:nvPr/>
        </p:nvSpPr>
        <p:spPr bwMode="auto">
          <a:xfrm>
            <a:off x="3865563" y="3582988"/>
            <a:ext cx="6635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/>
              <a:t>6.9%</a:t>
            </a:r>
          </a:p>
        </p:txBody>
      </p:sp>
      <p:sp>
        <p:nvSpPr>
          <p:cNvPr id="36875" name="TextBox 18"/>
          <p:cNvSpPr txBox="1">
            <a:spLocks noChangeArrowheads="1"/>
          </p:cNvSpPr>
          <p:nvPr/>
        </p:nvSpPr>
        <p:spPr bwMode="auto">
          <a:xfrm>
            <a:off x="5064125" y="3452813"/>
            <a:ext cx="6635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/>
              <a:t>8.4%</a:t>
            </a:r>
          </a:p>
        </p:txBody>
      </p:sp>
      <p:sp>
        <p:nvSpPr>
          <p:cNvPr id="36876" name="TextBox 19"/>
          <p:cNvSpPr txBox="1">
            <a:spLocks noChangeArrowheads="1"/>
          </p:cNvSpPr>
          <p:nvPr/>
        </p:nvSpPr>
        <p:spPr bwMode="auto">
          <a:xfrm>
            <a:off x="2646363" y="3321050"/>
            <a:ext cx="66516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/>
              <a:t>8.7%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89" name="Group 9"/>
          <p:cNvGrpSpPr>
            <a:grpSpLocks/>
          </p:cNvGrpSpPr>
          <p:nvPr/>
        </p:nvGrpSpPr>
        <p:grpSpPr bwMode="auto">
          <a:xfrm>
            <a:off x="0" y="5695950"/>
            <a:ext cx="9144000" cy="1162050"/>
            <a:chOff x="0" y="5695950"/>
            <a:chExt cx="9144000" cy="1162050"/>
          </a:xfrm>
        </p:grpSpPr>
        <p:sp>
          <p:nvSpPr>
            <p:cNvPr id="6" name="Rectangle 5"/>
            <p:cNvSpPr/>
            <p:nvPr/>
          </p:nvSpPr>
          <p:spPr>
            <a:xfrm>
              <a:off x="0" y="5695950"/>
              <a:ext cx="9144000" cy="1162050"/>
            </a:xfrm>
            <a:prstGeom prst="rect">
              <a:avLst/>
            </a:prstGeom>
            <a:solidFill>
              <a:srgbClr val="00355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37894" name="Picture 6" descr="cwru formal logo white-rev tag.wm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6100" y="6018213"/>
              <a:ext cx="2565400" cy="6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890" name="TextBox 8"/>
          <p:cNvSpPr txBox="1">
            <a:spLocks noChangeArrowheads="1"/>
          </p:cNvSpPr>
          <p:nvPr/>
        </p:nvSpPr>
        <p:spPr bwMode="auto">
          <a:xfrm>
            <a:off x="7373938" y="117475"/>
            <a:ext cx="1770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000" i="1">
                <a:solidFill>
                  <a:schemeClr val="bg1"/>
                </a:solidFill>
              </a:rPr>
              <a:t>Board of Trustees</a:t>
            </a:r>
          </a:p>
          <a:p>
            <a:pPr algn="r" eaLnBrk="0" hangingPunct="0"/>
            <a:r>
              <a:rPr lang="en-US" sz="1000" i="1">
                <a:solidFill>
                  <a:schemeClr val="bg1"/>
                </a:solidFill>
              </a:rPr>
              <a:t>September 15-16, 2011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2880" y="129667"/>
            <a:ext cx="8778240" cy="50937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tabLst>
                <a:tab pos="0" algn="l"/>
              </a:tabLst>
              <a:defRPr/>
            </a:pPr>
            <a:endParaRPr lang="en-US" sz="1000" b="1" dirty="0">
              <a:latin typeface="+mj-lt"/>
              <a:ea typeface="MS PGothic" pitchFamily="34" charset="-128"/>
              <a:cs typeface="Arial" pitchFamily="34" charset="0"/>
            </a:endParaRPr>
          </a:p>
          <a:p>
            <a:pPr lvl="6">
              <a:spcAft>
                <a:spcPts val="1800"/>
              </a:spcAft>
              <a:tabLst>
                <a:tab pos="0" algn="l"/>
              </a:tabLst>
              <a:defRPr/>
            </a:pPr>
            <a:r>
              <a:rPr lang="en-US" sz="3600" b="1" dirty="0">
                <a:latin typeface="+mj-lt"/>
                <a:ea typeface="MS PGothic" pitchFamily="34" charset="-128"/>
                <a:cs typeface="Arial" pitchFamily="34" charset="0"/>
              </a:rPr>
              <a:t>Plan for Internationalization</a:t>
            </a:r>
          </a:p>
          <a:p>
            <a:pPr>
              <a:spcBef>
                <a:spcPts val="0"/>
              </a:spcBef>
              <a:spcAft>
                <a:spcPts val="1200"/>
              </a:spcAft>
              <a:tabLst>
                <a:tab pos="0" algn="l"/>
              </a:tabLst>
              <a:defRPr/>
            </a:pPr>
            <a:r>
              <a:rPr lang="en-US" sz="28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“Build </a:t>
            </a:r>
            <a:r>
              <a:rPr lang="en-US" sz="28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a </a:t>
            </a:r>
            <a:r>
              <a:rPr lang="en-US" sz="28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structure for the Center for International Affairs to support internationalization”</a:t>
            </a:r>
          </a:p>
          <a:p>
            <a:pPr marL="804863" lvl="2" indent="-341313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sz="24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Created position to assist international scholars and faculty members, as well as students as they acclimate to CWRU</a:t>
            </a:r>
          </a:p>
          <a:p>
            <a:pPr marL="804863" lvl="2" indent="-341313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sz="24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Enhanced coordination for faculty participation in the Fulbright Program</a:t>
            </a:r>
          </a:p>
          <a:p>
            <a:pPr marL="804863" lvl="2" indent="-341313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sz="24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Established International Affairs Advisory Council, </a:t>
            </a:r>
            <a:r>
              <a:rPr lang="en-US" sz="24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International </a:t>
            </a:r>
            <a:r>
              <a:rPr lang="en-US" sz="24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Affairs Visiting </a:t>
            </a:r>
            <a:r>
              <a:rPr lang="en-US" sz="24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Committee, and Education </a:t>
            </a:r>
            <a:r>
              <a:rPr lang="en-US" sz="24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Abroad Advisory Committee</a:t>
            </a:r>
            <a:endParaRPr lang="en-US" sz="2400" b="1" dirty="0">
              <a:solidFill>
                <a:schemeClr val="tx2"/>
              </a:solidFill>
              <a:latin typeface="+mn-lt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3" y="207963"/>
            <a:ext cx="2609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9"/>
          <p:cNvGrpSpPr>
            <a:grpSpLocks/>
          </p:cNvGrpSpPr>
          <p:nvPr/>
        </p:nvGrpSpPr>
        <p:grpSpPr bwMode="auto">
          <a:xfrm>
            <a:off x="0" y="5695950"/>
            <a:ext cx="9144000" cy="1162050"/>
            <a:chOff x="0" y="5695950"/>
            <a:chExt cx="9144000" cy="1162050"/>
          </a:xfrm>
        </p:grpSpPr>
        <p:sp>
          <p:nvSpPr>
            <p:cNvPr id="6" name="Rectangle 5"/>
            <p:cNvSpPr/>
            <p:nvPr/>
          </p:nvSpPr>
          <p:spPr>
            <a:xfrm>
              <a:off x="0" y="5695950"/>
              <a:ext cx="9144000" cy="1162050"/>
            </a:xfrm>
            <a:prstGeom prst="rect">
              <a:avLst/>
            </a:prstGeom>
            <a:solidFill>
              <a:srgbClr val="00355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38919" name="Picture 6" descr="cwru formal logo white-rev tag.wm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6100" y="6018213"/>
              <a:ext cx="2565400" cy="608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4" name="TextBox 8"/>
          <p:cNvSpPr txBox="1">
            <a:spLocks noChangeArrowheads="1"/>
          </p:cNvSpPr>
          <p:nvPr/>
        </p:nvSpPr>
        <p:spPr bwMode="auto">
          <a:xfrm>
            <a:off x="7373938" y="117475"/>
            <a:ext cx="1770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000" i="1">
                <a:solidFill>
                  <a:schemeClr val="bg1"/>
                </a:solidFill>
              </a:rPr>
              <a:t>Board of Trustees</a:t>
            </a:r>
          </a:p>
          <a:p>
            <a:pPr algn="r" eaLnBrk="0" hangingPunct="0"/>
            <a:r>
              <a:rPr lang="en-US" sz="1000" i="1">
                <a:solidFill>
                  <a:schemeClr val="bg1"/>
                </a:solidFill>
              </a:rPr>
              <a:t>September 15-16, 2011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243840"/>
            <a:ext cx="88392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tabLst>
                <a:tab pos="0" algn="l"/>
              </a:tabLst>
              <a:defRPr/>
            </a:pPr>
            <a:endParaRPr lang="en-US" sz="1000" b="1" dirty="0">
              <a:latin typeface="+mj-lt"/>
              <a:ea typeface="MS PGothic" pitchFamily="34" charset="-128"/>
              <a:cs typeface="Arial" pitchFamily="34" charset="0"/>
            </a:endParaRPr>
          </a:p>
          <a:p>
            <a:pPr lvl="5" algn="ctr">
              <a:spcAft>
                <a:spcPts val="3000"/>
              </a:spcAft>
              <a:tabLst>
                <a:tab pos="0" algn="l"/>
              </a:tabLst>
              <a:defRPr/>
            </a:pPr>
            <a:r>
              <a:rPr lang="en-US" sz="3600" b="1" dirty="0">
                <a:latin typeface="+mj-lt"/>
                <a:ea typeface="MS PGothic" pitchFamily="34" charset="-128"/>
                <a:cs typeface="Arial" pitchFamily="34" charset="0"/>
              </a:rPr>
              <a:t>Plan for Internationalization</a:t>
            </a:r>
          </a:p>
          <a:p>
            <a:pPr marL="512763">
              <a:spcBef>
                <a:spcPts val="0"/>
              </a:spcBef>
              <a:spcAft>
                <a:spcPts val="3600"/>
              </a:spcAft>
              <a:tabLst>
                <a:tab pos="0" algn="l"/>
              </a:tabLst>
              <a:defRPr/>
            </a:pPr>
            <a:r>
              <a:rPr lang="en-US" sz="28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“Establish university-wide international risk management policies and practices”</a:t>
            </a:r>
          </a:p>
          <a:p>
            <a:pPr marL="804863" lvl="2" indent="-2921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sz="24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International risk management policy has been written and       reviewed</a:t>
            </a:r>
          </a:p>
          <a:p>
            <a:pPr marL="804863" lvl="2" indent="-2921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n-US" sz="24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Policy will be presented to President’s Cabinet and Council</a:t>
            </a:r>
          </a:p>
          <a:p>
            <a:pPr marL="804863" lvl="2" indent="-292100">
              <a:spcBef>
                <a:spcPts val="0"/>
              </a:spcBef>
              <a:spcAft>
                <a:spcPts val="1800"/>
              </a:spcAft>
              <a:tabLst>
                <a:tab pos="0" algn="l"/>
              </a:tabLst>
              <a:defRPr/>
            </a:pPr>
            <a:r>
              <a:rPr lang="en-US" sz="2400" b="1" dirty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rPr>
              <a:t>    </a:t>
            </a:r>
          </a:p>
        </p:txBody>
      </p:sp>
      <p:pic>
        <p:nvPicPr>
          <p:cNvPr id="38916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9613" y="4768850"/>
            <a:ext cx="316865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563" y="207963"/>
            <a:ext cx="260985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 Option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PP Option 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4946</TotalTime>
  <Words>311</Words>
  <Application>Microsoft Office PowerPoint</Application>
  <PresentationFormat>On-screen Show (4:3)</PresentationFormat>
  <Paragraphs>89</Paragraphs>
  <Slides>13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ＭＳ Ｐゴシック</vt:lpstr>
      <vt:lpstr>Calibri</vt:lpstr>
      <vt:lpstr>Times New Roman</vt:lpstr>
      <vt:lpstr>TitilliumMaps26L 500 wt</vt:lpstr>
      <vt:lpstr>PP Option 3</vt:lpstr>
      <vt:lpstr>2_PP Option 3</vt:lpstr>
      <vt:lpstr>Microsoft Excel Chart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Case Western Reserve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Sharon Burke</dc:creator>
  <cp:lastModifiedBy>Barbara Juknialis</cp:lastModifiedBy>
  <cp:revision>417</cp:revision>
  <cp:lastPrinted>2014-03-31T18:29:32Z</cp:lastPrinted>
  <dcterms:created xsi:type="dcterms:W3CDTF">2010-05-28T13:51:36Z</dcterms:created>
  <dcterms:modified xsi:type="dcterms:W3CDTF">2014-04-02T18:23:05Z</dcterms:modified>
</cp:coreProperties>
</file>