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3992E61-E09A-4B0B-8796-7498B0ECC62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1252BDE-2B72-4656-85AE-9B64C35CCC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3886200" cy="47244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1600" b="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b="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b="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b="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b="0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b="0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14</a:t>
            </a:r>
            <a:r>
              <a:rPr lang="en-US" b="0" u="sng" baseline="3000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th</a:t>
            </a:r>
            <a:r>
              <a:rPr lang="en-US" b="0" u="sng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 annual basket </a:t>
            </a:r>
            <a:r>
              <a:rPr lang="en-US" b="0" u="sng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raffle</a:t>
            </a:r>
            <a:br>
              <a:rPr lang="en-US" b="0" u="sng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sponsored by: </a:t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Staff Advisory Council  </a:t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COMMUNITY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SERVICE </a:t>
            </a: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committee</a:t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2014 proceeds donated to</a:t>
            </a:r>
            <a:r>
              <a:rPr lang="en-US" b="0" u="sng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:</a:t>
            </a:r>
            <a:br>
              <a:rPr lang="en-US" b="0" u="sng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SEEDS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OF LITERACY &amp;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the AMERICAN HEART </a:t>
            </a: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ASSOCIATION </a:t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(in honor of robin </a:t>
            </a:r>
            <a:r>
              <a:rPr lang="en-US" b="0" dirty="0" err="1" smtClean="0">
                <a:latin typeface="Lucida Handwriting" panose="03010101010101010101" pitchFamily="66" charset="0"/>
                <a:cs typeface="Aparajita" panose="020B0604020202020204" pitchFamily="34" charset="0"/>
              </a:rPr>
              <a:t>kramer</a:t>
            </a: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2000" b="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br>
              <a:rPr lang="en-US" sz="2000" b="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"/>
            <a:ext cx="3401237" cy="593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28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3657600" cy="24384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Carmen Hendricks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(Undergraduate Admissions)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by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Kelvin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Smith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Library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74" y="685800"/>
            <a:ext cx="4290365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8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029200" cy="18288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Kristi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Ammons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(UH dermatology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by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 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Career Center - Blackstone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LaunchPad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60254"/>
            <a:ext cx="3352800" cy="429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97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638800" cy="17526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Winner: 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Michelle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Saafir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(Campus Services Administration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by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Information technology Services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4343400" cy="415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87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3429000" cy="26670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Lisa Peters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(Law Library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by: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Schubert Center for Child Studies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3733266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4114800" cy="26670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Jeff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Senuta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(Student Affairs Coordinator - CSE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by: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Office of the University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Registrar</a:t>
            </a:r>
            <a:r>
              <a:rPr lang="en-US" sz="22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51" y="457200"/>
            <a:ext cx="3498449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1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3810000" cy="24384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Jessica Calvin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(controller’s office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by: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Residence Life and Services</a:t>
            </a: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"/>
            <a:ext cx="3502181" cy="586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17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3200400" cy="23622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Amy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Bieda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(School of Nursing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Human Resources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50" y="838200"/>
            <a:ext cx="4013366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98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0"/>
            <a:ext cx="3429000" cy="25146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Tiara Jefferson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(AEGD – SODM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Police &amp; Security Services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01" y="609600"/>
            <a:ext cx="4133299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17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3733800" cy="34290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Rekha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Srinivasan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(Chemistry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SOM Office of Faculty Affairs &amp; Human Resources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and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Office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of Finance &amp; Planning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057992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81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3352800" cy="25908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Brian Gray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(Library Services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Offices of the President &amp; Provost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0" y="569343"/>
            <a:ext cx="3863680" cy="560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01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02" y="381000"/>
            <a:ext cx="3903227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3600"/>
            <a:ext cx="3657600" cy="22860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Dawn Brown (Biochemistry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</a:t>
            </a:r>
            <a:r>
              <a:rPr lang="en-US" b="0" u="sng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Clinical &amp; Translational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Science Collaborative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2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2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2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3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76400"/>
            <a:ext cx="3505200" cy="27432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Colleen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Croniger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(Nutrition)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School of Dental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Medicine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(smile team)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0243"/>
            <a:ext cx="3048000" cy="611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574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3276600" cy="24384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Tom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Bondra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(Facilities Services)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Grounds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Maintenance</a:t>
            </a: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0999"/>
            <a:ext cx="3962400" cy="595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760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3505200" cy="22860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Dee Kirks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(Enrollment Management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Grounds Maintenance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905728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82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3048000" cy="23622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Gladys McDowell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(Endodontics - SODM)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Plant Services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0999"/>
            <a:ext cx="3147932" cy="619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784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3810000" cy="23622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Tonya Phillips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(Admissions)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Planning Design &amp;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Construction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3585072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635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000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SAC COMMUNITY SERVICE COMMITTEE  </a:t>
            </a:r>
            <a:r>
              <a:rPr lang="en-US" sz="2000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sz="2000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2000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</a:t>
            </a:r>
            <a:r>
              <a:rPr lang="en-US" sz="2000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RAFFLE HISTORY</a:t>
            </a:r>
            <a:r>
              <a:rPr lang="en-US" sz="2000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sz="2000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4982460"/>
              </p:ext>
            </p:extLst>
          </p:nvPr>
        </p:nvGraphicFramePr>
        <p:xfrm>
          <a:off x="1676400" y="1524000"/>
          <a:ext cx="5486400" cy="4989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529"/>
                <a:gridCol w="453529"/>
                <a:gridCol w="3433449"/>
                <a:gridCol w="1145893"/>
              </a:tblGrid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PROVIDENCE HOUSE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1,600.00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JOSEPH LANDIS SCHOOL/ MARY BETHUNE ELEMENTARY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5,000.00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3rd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SHOES AND CLOTHES FOR KIDS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6,000.00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SHOES AND CLOTHES FOR KIDS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4,500.00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SALVATION ARMY, HURRICANE KATRINA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6,000.00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CLEVELAND HUNGER NETWORK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5,500.00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RESTORE CLEVELAND HOPE (Cozad Bates House)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TRANSITIONAL HOUSING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BELLFLOWER CENTER FOR THE PREVENTION OF CHILD ABUSE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3,000.00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 HEALTH FRIENDS OF MOTHERS &amp; INFANTS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SUICIDE PREVENTION EDUCATION ALLIANCE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4,500.00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HOSPICE OF THE WESTERN RESERVE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4,200.00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MURTIS TAYLOR HUMAN SERVICES SYSTEM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 CHALLENGE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PROMISE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1,900.00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NIGHT NIGHT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3,600.00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HEART ASSOCIATION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2,000.00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SEEDS OF LITERACY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ctr">
                    <a:solidFill>
                      <a:srgbClr val="EEEEE6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b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b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b">
                    <a:solidFill>
                      <a:srgbClr val="EE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66,300.00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2" marR="6962" marT="6962" marB="0" anchor="b">
                    <a:solidFill>
                      <a:srgbClr val="EEEE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255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953000" cy="12954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7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7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SAC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COMMUNITY SERVICE </a:t>
            </a: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members </a:t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with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representatives from </a:t>
            </a: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SEEDS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OF LITERACY &amp; </a:t>
            </a: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the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AMERICAN HEART ASSOCIATION </a:t>
            </a:r>
            <a: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i="1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i="1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348010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4800" y="6019800"/>
            <a:ext cx="4541520" cy="571500"/>
          </a:xfrm>
          <a:prstGeom prst="rect">
            <a:avLst/>
          </a:prstGeom>
          <a:solidFill>
            <a:srgbClr val="EEEEE6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7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7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7200" b="0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>Thank you!  See you next year!</a:t>
            </a:r>
            <a:r>
              <a:rPr lang="en-US" sz="7200" dirty="0" smtClean="0">
                <a:latin typeface="Lucida Handwriting" panose="03010101010101010101" pitchFamily="66" charset="0"/>
              </a:rPr>
              <a:t/>
            </a:r>
            <a:br>
              <a:rPr lang="en-US" sz="7200" dirty="0" smtClean="0">
                <a:latin typeface="Lucida Handwriting" panose="03010101010101010101" pitchFamily="66" charset="0"/>
              </a:rPr>
            </a:br>
            <a:r>
              <a:rPr lang="en-US" sz="7200" b="0" i="1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sz="7200" b="0" i="1" dirty="0" smtClean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2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4038600" cy="25908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Kathryn Howard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(Chemistry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Office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of Research &amp;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Technology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Mgmt.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40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69" y="381000"/>
            <a:ext cx="3757331" cy="59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79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4038600" cy="22098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Renee O'Connor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(Office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of General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council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Mandel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School of Social Sciences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44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4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40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71487"/>
            <a:ext cx="3982689" cy="570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89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953000" cy="19050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Winner:  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Katherine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Gullett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(The Fowler Center for Sustainable Value)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 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121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Fitness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Center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22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22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23" y="2286000"/>
            <a:ext cx="4038977" cy="437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984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3886200" cy="23622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Lois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Langell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(Office of Deputy Provost)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by: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Student Activities &amp;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Leadership</a:t>
            </a: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0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40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3931007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7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029200" cy="2299863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Cynthia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McConnaughy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(Craniofacial Imaging Center – SODM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by: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frances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payne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bolton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school of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nursing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endParaRPr lang="en-US" b="0" dirty="0">
              <a:latin typeface="Lucida Handwriting" panose="03010101010101010101" pitchFamily="66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52263"/>
            <a:ext cx="4572000" cy="429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0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876800" cy="18288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: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Chris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Bond (FARM Food Program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by: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Center for International Affairs </a:t>
            </a:r>
            <a: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52381"/>
            <a:ext cx="4114800" cy="437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07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00800" cy="1676400"/>
          </a:xfrm>
          <a:solidFill>
            <a:srgbClr val="EEEEE6"/>
          </a:solidFill>
        </p:spPr>
        <p:txBody>
          <a:bodyPr>
            <a:normAutofit fontScale="90000"/>
          </a:bodyPr>
          <a:lstStyle/>
          <a:p>
            <a: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2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2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</a:t>
            </a:r>
            <a:br>
              <a:rPr lang="en-US" sz="2200" b="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Winner: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 err="1">
                <a:latin typeface="Lucida Handwriting" panose="03010101010101010101" pitchFamily="66" charset="0"/>
                <a:cs typeface="Aparajita" panose="020B0604020202020204" pitchFamily="34" charset="0"/>
              </a:rPr>
              <a:t>Karyn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Newton (Office of Inclusion, diversity &amp; Equal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)</a:t>
            </a:r>
            <a:b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>Basket donated by:  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Kelvin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Smith </a:t>
            </a:r>
            <a:r>
              <a:rPr lang="en-US" b="0" dirty="0">
                <a:latin typeface="Lucida Handwriting" panose="03010101010101010101" pitchFamily="66" charset="0"/>
                <a:cs typeface="Aparajita" panose="020B0604020202020204" pitchFamily="34" charset="0"/>
              </a:rPr>
              <a:t>Library</a:t>
            </a:r>
            <a: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  <a:t/>
            </a:r>
            <a:br>
              <a:rPr lang="en-US" b="0" u="sng" dirty="0">
                <a:latin typeface="Lucida Handwriting" panose="03010101010101010101" pitchFamily="66" charset="0"/>
                <a:cs typeface="Aparajita" panose="020B0604020202020204" pitchFamily="34" charset="0"/>
              </a:rPr>
            </a:br>
            <a: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b="0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100" b="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7400"/>
            <a:ext cx="3852465" cy="453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681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534</TotalTime>
  <Words>179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Aparajita</vt:lpstr>
      <vt:lpstr>Arial</vt:lpstr>
      <vt:lpstr>Garamond</vt:lpstr>
      <vt:lpstr>Lucida Handwriting</vt:lpstr>
      <vt:lpstr>Tahoma</vt:lpstr>
      <vt:lpstr>Tunga</vt:lpstr>
      <vt:lpstr>BlackTie</vt:lpstr>
      <vt:lpstr>   14th annual basket raffle   sponsored by:  Staff Advisory Council   COMMUNITY SERVICE committee  2014 proceeds donated to:  SEEDS OF LITERACY &amp;  the AMERICAN HEART ASSOCIATION  (in honor of robin kramer)    </vt:lpstr>
      <vt:lpstr>  Winner:  Dawn Brown (Biochemistry)  Basket donated by:  Clinical &amp; Translational  Science Collaborative  </vt:lpstr>
      <vt:lpstr>   Winner:  Kathryn Howard  (Chemistry)  Basket donated by:  Office of Research &amp; Technology Mgmt.   </vt:lpstr>
      <vt:lpstr>   Winner:  Renee O'Connor  (Office of General council)  Basket donated by:   Mandel School of Social Sciences   </vt:lpstr>
      <vt:lpstr>   Winner:    Katherine Gullett (The Fowler Center for Sustainable Value)  Basket donated by:   121 Fitness Center    </vt:lpstr>
      <vt:lpstr>   Winner: Lois Langell (Office of Deputy Provost)  Basket donated by:  Student Activities &amp; Leadership   </vt:lpstr>
      <vt:lpstr> Winner:   Cynthia McConnaughy  (Craniofacial Imaging Center – SODM)  Basket donated by:  frances payne bolton school of nursing </vt:lpstr>
      <vt:lpstr>   Winner:  Chris Bond (FARM Food Program)  Basket donated by: Center for International Affairs    </vt:lpstr>
      <vt:lpstr>          Winner:   Karyn Newton (Office of Inclusion, diversity &amp; Equal)  Basket donated by:   Kelvin Smith Library   </vt:lpstr>
      <vt:lpstr>       Winner:   Carmen Hendricks  (Undergraduate Admissions)  Basket donated by:   Kelvin Smith Library        </vt:lpstr>
      <vt:lpstr>      Winner:   Kristi Ammons (UH dermatology)  Basket donated by:   Career Center - Blackstone LaunchPad    )   </vt:lpstr>
      <vt:lpstr>    Winner:   Michelle Saafir (Campus Services Administration)  Basket donated by:  Information technology Services    </vt:lpstr>
      <vt:lpstr>     Winner:  Lisa Peters  (Law Library)  Basket donated by: Schubert Center for Child Studies      </vt:lpstr>
      <vt:lpstr>    Winner:  Jeff Senuta (Student Affairs Coordinator - CSE)  Basket donated by: Office of the University Registrar    </vt:lpstr>
      <vt:lpstr>     Winner:  Jessica Calvin (controller’s office)  Basket donated by: Residence Life and Services     </vt:lpstr>
      <vt:lpstr>       Winner:  Amy Bieda (School of Nursing)  Basket donated by: Human Resources         </vt:lpstr>
      <vt:lpstr>         Winner:  Tiara Jefferson (AEGD – SODM)  Basket donated by: Police &amp; Security Services          </vt:lpstr>
      <vt:lpstr>         Winner:  Rekha Srinivasan  (Chemistry)  Basket donated by: SOM Office of Faculty Affairs &amp; Human Resources  and  Office of Finance &amp; Planning          </vt:lpstr>
      <vt:lpstr>          Winner:  Brian Gray  (Library Services)  Basket donated by: Offices of the President &amp; Provost          </vt:lpstr>
      <vt:lpstr>          Winner:  Colleen Croniger  (Nutrition)  Basket donated by: School of Dental Medicine  (smile team)          </vt:lpstr>
      <vt:lpstr>       Winner:  Tom Bondra  (Facilities Services)  Basket donated by: Grounds Maintenance      </vt:lpstr>
      <vt:lpstr>          Winner:  Dee Kirks  (Enrollment Management )  Basket donated by: Grounds Maintenance          </vt:lpstr>
      <vt:lpstr>           Winner:  Gladys McDowell  (Endodontics - SODM)  Basket donated by: Plant Services          </vt:lpstr>
      <vt:lpstr>          Winner:  Tonya Phillips (Admissions)  Basket donated by: Planning Design &amp; Construction          </vt:lpstr>
      <vt:lpstr>      SAC COMMUNITY SERVICE COMMITTEE   BASKET RAFFLE HISTORY       </vt:lpstr>
      <vt:lpstr>       SAC COMMUNITY SERVICE members  with representatives from  SEEDS OF LITERACY &amp;  the AMERICAN HEART ASSOCIATION         </vt:lpstr>
    </vt:vector>
  </TitlesOfParts>
  <Company>Case Western Reserve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 donated by:  Clinical &amp; Translational Science Collaborative Winner: Dawn Brown (Biochemisty)</dc:title>
  <dc:creator>School of Dental Medicine</dc:creator>
  <cp:lastModifiedBy>Theresa Grigger</cp:lastModifiedBy>
  <cp:revision>51</cp:revision>
  <dcterms:created xsi:type="dcterms:W3CDTF">2014-11-10T16:18:02Z</dcterms:created>
  <dcterms:modified xsi:type="dcterms:W3CDTF">2014-11-13T21:43:01Z</dcterms:modified>
</cp:coreProperties>
</file>